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18.xml" ContentType="application/vnd.openxmlformats-officedocument.drawingml.diagramData+xml"/>
  <Override PartName="/ppt/diagrams/data16.xml" ContentType="application/vnd.openxmlformats-officedocument.drawingml.diagramData+xml"/>
  <Override PartName="/ppt/diagrams/data19.xml" ContentType="application/vnd.openxmlformats-officedocument.drawingml.diagramData+xml"/>
  <Override PartName="/ppt/diagrams/data17.xml" ContentType="application/vnd.openxmlformats-officedocument.drawingml.diagramData+xml"/>
  <Override PartName="/ppt/diagrams/data21.xml" ContentType="application/vnd.openxmlformats-officedocument.drawingml.diagramData+xml"/>
  <Override PartName="/ppt/diagrams/data15.xml" ContentType="application/vnd.openxmlformats-officedocument.drawingml.diagramData+xml"/>
  <Override PartName="/ppt/diagrams/data25.xml" ContentType="application/vnd.openxmlformats-officedocument.drawingml.diagramData+xml"/>
  <Override PartName="/ppt/diagrams/data24.xml" ContentType="application/vnd.openxmlformats-officedocument.drawingml.diagramData+xml"/>
  <Override PartName="/ppt/diagrams/data23.xml" ContentType="application/vnd.openxmlformats-officedocument.drawingml.diagramData+xml"/>
  <Override PartName="/ppt/diagrams/data22.xml" ContentType="application/vnd.openxmlformats-officedocument.drawingml.diagramData+xml"/>
  <Override PartName="/ppt/diagrams/data20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diagrams/drawing6.xml" ContentType="application/vnd.ms-office.drawingml.diagramDrawing+xml"/>
  <Override PartName="/ppt/diagrams/quickStyle11.xml" ContentType="application/vnd.openxmlformats-officedocument.drawingml.diagramStyle+xml"/>
  <Override PartName="/ppt/diagrams/colors6.xml" ContentType="application/vnd.openxmlformats-officedocument.drawingml.diagramColors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drawing7.xml" ContentType="application/vnd.ms-office.drawingml.diagramDrawing+xml"/>
  <Override PartName="/ppt/diagrams/colors5.xml" ContentType="application/vnd.openxmlformats-officedocument.drawingml.diagramColors+xml"/>
  <Override PartName="/ppt/diagrams/layout8.xml" ContentType="application/vnd.openxmlformats-officedocument.drawingml.diagramLayout+xml"/>
  <Override PartName="/ppt/diagrams/drawing24.xml" ContentType="application/vnd.ms-office.drawingml.diagramDrawing+xml"/>
  <Override PartName="/ppt/diagrams/colors24.xml" ContentType="application/vnd.openxmlformats-officedocument.drawingml.diagramColors+xml"/>
  <Override PartName="/ppt/diagrams/quickStyle24.xml" ContentType="application/vnd.openxmlformats-officedocument.drawingml.diagramStyle+xml"/>
  <Override PartName="/ppt/diagrams/layout24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25.xml" ContentType="application/vnd.ms-office.drawingml.diagramDrawing+xml"/>
  <Override PartName="/ppt/diagrams/colors7.xml" ContentType="application/vnd.openxmlformats-officedocument.drawingml.diagramColors+xml"/>
  <Override PartName="/ppt/diagrams/layout11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charts/chart1.xml" ContentType="application/vnd.openxmlformats-officedocument.drawingml.char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drawing23.xml" ContentType="application/vnd.ms-office.drawingml.diagramDrawing+xml"/>
  <Override PartName="/ppt/diagrams/quickStyle23.xml" ContentType="application/vnd.openxmlformats-officedocument.drawingml.diagramStyle+xml"/>
  <Override PartName="/ppt/diagrams/layout16.xml" ContentType="application/vnd.openxmlformats-officedocument.drawingml.diagramLayout+xml"/>
  <Override PartName="/ppt/diagrams/layout10.xml" ContentType="application/vnd.openxmlformats-officedocument.drawingml.diagramLayout+xml"/>
  <Override PartName="/ppt/charts/chart2.xml" ContentType="application/vnd.openxmlformats-officedocument.drawingml.chart+xml"/>
  <Override PartName="/ppt/diagrams/drawing15.xml" ContentType="application/vnd.ms-office.drawingml.diagramDrawing+xml"/>
  <Override PartName="/ppt/diagrams/colors15.xml" ContentType="application/vnd.openxmlformats-officedocument.drawingml.diagramColors+xml"/>
  <Override PartName="/ppt/diagrams/quickStyle15.xml" ContentType="application/vnd.openxmlformats-officedocument.drawingml.diagramStyle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layout18.xml" ContentType="application/vnd.openxmlformats-officedocument.drawingml.diagramLayout+xml"/>
  <Override PartName="/ppt/diagrams/drawing9.xml" ContentType="application/vnd.ms-office.drawingml.diagramDrawing+xml"/>
  <Override PartName="/ppt/diagrams/drawing17.xml" ContentType="application/vnd.ms-office.drawingml.diagramDrawing+xml"/>
  <Override PartName="/ppt/diagrams/colors17.xml" ContentType="application/vnd.openxmlformats-officedocument.drawingml.diagramColors+xml"/>
  <Override PartName="/ppt/diagrams/quickStyle17.xml" ContentType="application/vnd.openxmlformats-officedocument.drawingml.diagramStyle+xml"/>
  <Override PartName="/ppt/diagrams/layout17.xml" ContentType="application/vnd.openxmlformats-officedocument.drawingml.diagramLayout+xml"/>
  <Override PartName="/ppt/diagrams/layout15.xml" ContentType="application/vnd.openxmlformats-officedocument.drawingml.diagramLayout+xml"/>
  <Override PartName="/ppt/diagrams/quickStyle10.xml" ContentType="application/vnd.openxmlformats-officedocument.drawingml.diagramStyle+xml"/>
  <Override PartName="/ppt/diagrams/drawing14.xml" ContentType="application/vnd.ms-office.drawingml.diagramDrawing+xml"/>
  <Override PartName="/ppt/diagrams/drawing12.xml" ContentType="application/vnd.ms-office.drawingml.diagramDrawing+xml"/>
  <Override PartName="/ppt/diagrams/colors12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2.xml" ContentType="application/vnd.openxmlformats-officedocument.drawingml.diagramLayout+xml"/>
  <Override PartName="/ppt/diagrams/drawing11.xml" ContentType="application/vnd.ms-office.drawingml.diagramDrawing+xml"/>
  <Override PartName="/ppt/diagrams/colors11.xml" ContentType="application/vnd.openxmlformats-officedocument.drawingml.diagramColors+xml"/>
  <Override PartName="/ppt/diagrams/drawing10.xml" ContentType="application/vnd.ms-office.drawingml.diagramDrawing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4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4.xml" ContentType="application/vnd.openxmlformats-officedocument.drawingml.diagramLayout+xml"/>
  <Override PartName="/ppt/diagrams/colors10.xml" ContentType="application/vnd.openxmlformats-officedocument.drawingml.diagramColors+xml"/>
  <Override PartName="/ppt/diagrams/drawing13.xml" ContentType="application/vnd.ms-office.drawingml.diagramDrawing+xml"/>
  <Override PartName="/ppt/diagrams/colors13.xml" ContentType="application/vnd.openxmlformats-officedocument.drawingml.diagramColors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quickStyle22.xml" ContentType="application/vnd.openxmlformats-officedocument.drawingml.diagramStyle+xml"/>
  <Override PartName="/ppt/diagrams/layout22.xml" ContentType="application/vnd.openxmlformats-officedocument.drawingml.diagramLayout+xml"/>
  <Override PartName="/ppt/diagrams/drawing21.xml" ContentType="application/vnd.ms-office.drawingml.diagramDrawing+xml"/>
  <Override PartName="/ppt/diagrams/colors21.xml" ContentType="application/vnd.openxmlformats-officedocument.drawingml.diagramColors+xml"/>
  <Override PartName="/ppt/diagrams/quickStyle21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rts/chart3.xml" ContentType="application/vnd.openxmlformats-officedocument.drawingml.chart+xml"/>
  <Override PartName="/ppt/diagrams/layout23.xml" ContentType="application/vnd.openxmlformats-officedocument.drawingml.diagramLayout+xml"/>
  <Override PartName="/ppt/theme/theme1.xml" ContentType="application/vnd.openxmlformats-officedocument.theme+xml"/>
  <Override PartName="/ppt/diagrams/colors8.xml" ContentType="application/vnd.openxmlformats-officedocument.drawingml.diagramColors+xml"/>
  <Override PartName="/ppt/diagrams/layout21.xml" ContentType="application/vnd.openxmlformats-officedocument.drawingml.diagramLayout+xml"/>
  <Override PartName="/ppt/diagrams/colors23.xml" ContentType="application/vnd.openxmlformats-officedocument.drawingml.diagramColors+xml"/>
  <Override PartName="/ppt/diagrams/drawing20.xml" ContentType="application/vnd.ms-office.drawingml.diagramDrawing+xml"/>
  <Override PartName="/ppt/diagrams/layout9.xml" ContentType="application/vnd.openxmlformats-officedocument.drawingml.diagramLayout+xml"/>
  <Override PartName="/ppt/diagrams/drawing19.xml" ContentType="application/vnd.ms-office.drawingml.diagramDrawing+xml"/>
  <Override PartName="/ppt/diagrams/colors19.xml" ContentType="application/vnd.openxmlformats-officedocument.drawingml.diagramColors+xml"/>
  <Override PartName="/ppt/diagrams/quickStyle19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8.xml" ContentType="application/vnd.ms-office.drawingml.diagramDrawing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65" r:id="rId2"/>
    <p:sldId id="357" r:id="rId3"/>
    <p:sldId id="399" r:id="rId4"/>
    <p:sldId id="398" r:id="rId5"/>
    <p:sldId id="415" r:id="rId6"/>
    <p:sldId id="416" r:id="rId7"/>
    <p:sldId id="417" r:id="rId8"/>
    <p:sldId id="419" r:id="rId9"/>
    <p:sldId id="421" r:id="rId10"/>
    <p:sldId id="422" r:id="rId11"/>
    <p:sldId id="420" r:id="rId12"/>
    <p:sldId id="414" r:id="rId13"/>
    <p:sldId id="427" r:id="rId14"/>
    <p:sldId id="423" r:id="rId15"/>
    <p:sldId id="432" r:id="rId16"/>
    <p:sldId id="424" r:id="rId17"/>
    <p:sldId id="379" r:id="rId18"/>
    <p:sldId id="428" r:id="rId19"/>
    <p:sldId id="429" r:id="rId20"/>
    <p:sldId id="430" r:id="rId21"/>
    <p:sldId id="431" r:id="rId22"/>
    <p:sldId id="354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5A7DD7-84A2-42A2-9450-4A9E57EBB99A}">
          <p14:sldIdLst>
            <p14:sldId id="365"/>
            <p14:sldId id="357"/>
            <p14:sldId id="399"/>
            <p14:sldId id="398"/>
            <p14:sldId id="415"/>
            <p14:sldId id="416"/>
            <p14:sldId id="417"/>
            <p14:sldId id="419"/>
            <p14:sldId id="421"/>
            <p14:sldId id="422"/>
            <p14:sldId id="420"/>
            <p14:sldId id="414"/>
            <p14:sldId id="427"/>
            <p14:sldId id="423"/>
            <p14:sldId id="432"/>
            <p14:sldId id="424"/>
            <p14:sldId id="379"/>
            <p14:sldId id="428"/>
            <p14:sldId id="429"/>
            <p14:sldId id="430"/>
            <p14:sldId id="431"/>
            <p14:sldId id="35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022"/>
    <a:srgbClr val="5B9FC1"/>
    <a:srgbClr val="C13F9C"/>
    <a:srgbClr val="77AFCB"/>
    <a:srgbClr val="BF330D"/>
    <a:srgbClr val="B2BED2"/>
    <a:srgbClr val="F0FEFE"/>
    <a:srgbClr val="D5F4FF"/>
    <a:srgbClr val="CBEDE2"/>
    <a:srgbClr val="DC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161" autoAdjust="0"/>
  </p:normalViewPr>
  <p:slideViewPr>
    <p:cSldViewPr>
      <p:cViewPr>
        <p:scale>
          <a:sx n="156" d="100"/>
          <a:sy n="156" d="100"/>
        </p:scale>
        <p:origin x="-80" y="2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interSettings" Target="printerSettings/printerSettings1.bin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33" Type="http://schemas.openxmlformats.org/officeDocument/2006/relationships/customXml" Target="../customXml/item3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customXml" Target="../customXml/item2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pc="30" baseline="0" dirty="0"/>
              <a:t>Протяженность автомобильных дорог в нормативном состоянии по Челябинской области</a:t>
            </a:r>
            <a:r>
              <a:rPr lang="ru-RU" dirty="0"/>
              <a:t>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Протяженность автомобильных дорог в нормативном состоянии, %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План на  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61.0</c:v>
                </c:pt>
                <c:pt idx="1">
                  <c:v>77.0</c:v>
                </c:pt>
                <c:pt idx="2">
                  <c:v>86.0</c:v>
                </c:pt>
                <c:pt idx="3">
                  <c:v>89.0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5D-48C4-A83F-7BC3DA3ED4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-2104550696"/>
        <c:axId val="-2104527960"/>
      </c:barChart>
      <c:catAx>
        <c:axId val="-210455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04527960"/>
        <c:crosses val="autoZero"/>
        <c:auto val="1"/>
        <c:lblAlgn val="ctr"/>
        <c:lblOffset val="100"/>
        <c:noMultiLvlLbl val="0"/>
      </c:catAx>
      <c:valAx>
        <c:axId val="-21045279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04550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Показатели работы ФКУ Упрдор «Южный Урал» на период 2015-2020 гг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49968832020997"/>
          <c:y val="0.128234498031496"/>
          <c:w val="0.9025031167979"/>
          <c:h val="0.599284563266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Капитальный ремонт, км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>
                <a:solidFill>
                  <a:schemeClr val="accent1"/>
                </a:solidFill>
              </a:ln>
            </c:spPr>
            <c:trendlineType val="exp"/>
            <c:dispRSqr val="0"/>
            <c:dispEq val="0"/>
          </c:trendline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39.344</c:v>
                </c:pt>
                <c:pt idx="1">
                  <c:v>54.426</c:v>
                </c:pt>
                <c:pt idx="2">
                  <c:v>61.978</c:v>
                </c:pt>
                <c:pt idx="3">
                  <c:v>67.087</c:v>
                </c:pt>
                <c:pt idx="4">
                  <c:v>118.345</c:v>
                </c:pt>
                <c:pt idx="5">
                  <c:v>108.1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B3-457A-812C-2C87B4EDAE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Ремонт, км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>
                <a:solidFill>
                  <a:schemeClr val="tx1"/>
                </a:solidFill>
              </a:ln>
            </c:spPr>
            <c:trendlineType val="exp"/>
            <c:dispRSqr val="0"/>
            <c:dispEq val="0"/>
          </c:trendline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108.277</c:v>
                </c:pt>
                <c:pt idx="1">
                  <c:v>207.656</c:v>
                </c:pt>
                <c:pt idx="2">
                  <c:v>162.465</c:v>
                </c:pt>
                <c:pt idx="3">
                  <c:v>7.5</c:v>
                </c:pt>
                <c:pt idx="4">
                  <c:v>8.0</c:v>
                </c:pt>
                <c:pt idx="5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B3-457A-812C-2C87B4EDAE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Содержание, км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exp"/>
            <c:dispRSqr val="0"/>
            <c:dispEq val="0"/>
          </c:trendline>
          <c:trendline>
            <c:spPr>
              <a:ln w="19050">
                <a:solidFill>
                  <a:schemeClr val="accent3"/>
                </a:solidFill>
              </a:ln>
            </c:spPr>
            <c:trendlineType val="exp"/>
            <c:dispRSqr val="0"/>
            <c:dispEq val="0"/>
          </c:trendline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160.232</c:v>
                </c:pt>
                <c:pt idx="1">
                  <c:v>94.224</c:v>
                </c:pt>
                <c:pt idx="2">
                  <c:v>74.192</c:v>
                </c:pt>
                <c:pt idx="3">
                  <c:v>158.25</c:v>
                </c:pt>
                <c:pt idx="4">
                  <c:v>263.3109999999999</c:v>
                </c:pt>
                <c:pt idx="5">
                  <c:v>164.458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B3-457A-812C-2C87B4EDAE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2123854360"/>
        <c:axId val="-2123879000"/>
      </c:barChart>
      <c:catAx>
        <c:axId val="-212385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23879000"/>
        <c:crosses val="autoZero"/>
        <c:auto val="1"/>
        <c:lblAlgn val="ctr"/>
        <c:lblOffset val="100"/>
        <c:noMultiLvlLbl val="0"/>
      </c:catAx>
      <c:valAx>
        <c:axId val="-2123879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2385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/>
      <c:overlay val="0"/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Объем положительных заключений </a:t>
            </a:r>
          </a:p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по проектной документации разработанной в соответствии с требованиями ТР ТС 014/2011 в 2016-2017 гг.</a:t>
            </a:r>
          </a:p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и планируемый объем на 2018 г.</a:t>
            </a:r>
          </a:p>
        </c:rich>
      </c:tx>
      <c:layout/>
      <c:overlay val="0"/>
      <c:spPr>
        <a:noFill/>
        <a:ln w="25395">
          <a:noFill/>
        </a:ln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ТР ТС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3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 w="2539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г.</c:v>
                </c:pt>
                <c:pt idx="1">
                  <c:v>2017 г.</c:v>
                </c:pt>
                <c:pt idx="2">
                  <c:v>планируется в 2018 г.</c:v>
                </c:pt>
                <c:pt idx="3">
                  <c:v>планируется в 2019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6.0</c:v>
                </c:pt>
                <c:pt idx="1">
                  <c:v>13.0</c:v>
                </c:pt>
                <c:pt idx="2">
                  <c:v>11.0</c:v>
                </c:pt>
                <c:pt idx="3">
                  <c:v>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77-4CCF-BB56-558513E661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по ТР ТС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3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 w="2539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2016 г.</c:v>
                </c:pt>
                <c:pt idx="1">
                  <c:v>2017 г.</c:v>
                </c:pt>
                <c:pt idx="2">
                  <c:v>планируется в 2018 г.</c:v>
                </c:pt>
                <c:pt idx="3">
                  <c:v>планируется в 2019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77-4CCF-BB56-558513E661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-2123262392"/>
        <c:axId val="-2123278568"/>
      </c:barChart>
      <c:catAx>
        <c:axId val="-2123262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46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23278568"/>
        <c:crosses val="autoZero"/>
        <c:auto val="1"/>
        <c:lblAlgn val="ctr"/>
        <c:lblOffset val="100"/>
        <c:noMultiLvlLbl val="0"/>
      </c:catAx>
      <c:valAx>
        <c:axId val="-2123278568"/>
        <c:scaling>
          <c:orientation val="minMax"/>
        </c:scaling>
        <c:delete val="1"/>
        <c:axPos val="l"/>
        <c:majorGridlines>
          <c:spPr>
            <a:ln w="9523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one"/>
        <c:crossAx val="-2123262392"/>
        <c:crosses val="autoZero"/>
        <c:crossBetween val="between"/>
      </c:valAx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0.298285817721061"/>
          <c:y val="0.908936293509603"/>
          <c:w val="0.393320421154252"/>
          <c:h val="0.059731954890933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3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02791-DFBA-415D-9577-74F9765F6360}" type="doc">
      <dgm:prSet loTypeId="urn:microsoft.com/office/officeart/2005/8/layout/hierarchy4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0821E60-8CB5-4D27-AA9C-5A3D4BD5E0CB}">
      <dgm:prSet phldrT="[Текст]"/>
      <dgm:spPr/>
      <dgm:t>
        <a:bodyPr/>
        <a:lstStyle/>
        <a:p>
          <a:r>
            <a:rPr lang="ru-RU" dirty="0"/>
            <a:t>Программа капитальных ремонтов федеральных автомобильных дорог в Челябинской и Курганской областях в 2017 году </a:t>
          </a:r>
          <a:r>
            <a:rPr lang="ru-RU"/>
            <a:t>составила 61,9 </a:t>
          </a:r>
          <a:r>
            <a:rPr lang="ru-RU" dirty="0"/>
            <a:t>км.</a:t>
          </a:r>
        </a:p>
      </dgm:t>
    </dgm:pt>
    <dgm:pt modelId="{AFE3B082-5E09-4B81-B02A-FEB2CACE0E58}" type="parTrans" cxnId="{945C5CF4-3C46-4A12-AC51-E8CB6078EB85}">
      <dgm:prSet/>
      <dgm:spPr/>
      <dgm:t>
        <a:bodyPr/>
        <a:lstStyle/>
        <a:p>
          <a:endParaRPr lang="ru-RU"/>
        </a:p>
      </dgm:t>
    </dgm:pt>
    <dgm:pt modelId="{64A76EC9-6180-4FD4-BC3A-0A51E3FB4345}" type="sibTrans" cxnId="{945C5CF4-3C46-4A12-AC51-E8CB6078EB85}">
      <dgm:prSet/>
      <dgm:spPr/>
      <dgm:t>
        <a:bodyPr/>
        <a:lstStyle/>
        <a:p>
          <a:endParaRPr lang="ru-RU"/>
        </a:p>
      </dgm:t>
    </dgm:pt>
    <dgm:pt modelId="{61A8B189-5E03-4390-BA3E-0A96060D9CC4}">
      <dgm:prSet phldrT="[Текст]"/>
      <dgm:spPr/>
      <dgm:t>
        <a:bodyPr/>
        <a:lstStyle/>
        <a:p>
          <a:r>
            <a:rPr lang="ru-RU" dirty="0"/>
            <a:t>Челябинская область </a:t>
          </a:r>
          <a:r>
            <a:rPr lang="ru-RU"/>
            <a:t>- 6,7 </a:t>
          </a:r>
          <a:r>
            <a:rPr lang="ru-RU" dirty="0"/>
            <a:t>км</a:t>
          </a:r>
        </a:p>
      </dgm:t>
    </dgm:pt>
    <dgm:pt modelId="{3C8D42D3-2B8E-4BDC-BF0F-A440D1FA7043}" type="parTrans" cxnId="{DC61A540-05F6-461C-B8DE-FE640C27E3A9}">
      <dgm:prSet/>
      <dgm:spPr/>
      <dgm:t>
        <a:bodyPr/>
        <a:lstStyle/>
        <a:p>
          <a:endParaRPr lang="ru-RU"/>
        </a:p>
      </dgm:t>
    </dgm:pt>
    <dgm:pt modelId="{54831AE7-5AF7-4F57-ACA6-7C436DBE81A7}" type="sibTrans" cxnId="{DC61A540-05F6-461C-B8DE-FE640C27E3A9}">
      <dgm:prSet/>
      <dgm:spPr/>
      <dgm:t>
        <a:bodyPr/>
        <a:lstStyle/>
        <a:p>
          <a:endParaRPr lang="ru-RU"/>
        </a:p>
      </dgm:t>
    </dgm:pt>
    <dgm:pt modelId="{9DBD0A0A-B582-432E-8C36-A04F4F6D01C8}">
      <dgm:prSet phldrT="[Текст]"/>
      <dgm:spPr/>
      <dgm:t>
        <a:bodyPr/>
        <a:lstStyle/>
        <a:p>
          <a:r>
            <a:rPr lang="ru-RU" dirty="0"/>
            <a:t>Курганская </a:t>
          </a:r>
          <a:r>
            <a:rPr lang="ru-RU"/>
            <a:t>область - 55,2 </a:t>
          </a:r>
          <a:r>
            <a:rPr lang="ru-RU" dirty="0"/>
            <a:t>км</a:t>
          </a:r>
        </a:p>
      </dgm:t>
    </dgm:pt>
    <dgm:pt modelId="{BFE4B5B2-3876-47BC-853A-A0C4B2C43652}" type="parTrans" cxnId="{F30457B4-454E-481F-A566-23BD45192C43}">
      <dgm:prSet/>
      <dgm:spPr/>
      <dgm:t>
        <a:bodyPr/>
        <a:lstStyle/>
        <a:p>
          <a:endParaRPr lang="ru-RU"/>
        </a:p>
      </dgm:t>
    </dgm:pt>
    <dgm:pt modelId="{3885AE4B-6100-4CF7-8B7E-4DC1BFF08C9B}" type="sibTrans" cxnId="{F30457B4-454E-481F-A566-23BD45192C43}">
      <dgm:prSet/>
      <dgm:spPr/>
      <dgm:t>
        <a:bodyPr/>
        <a:lstStyle/>
        <a:p>
          <a:endParaRPr lang="ru-RU"/>
        </a:p>
      </dgm:t>
    </dgm:pt>
    <dgm:pt modelId="{B8295E78-EB70-4FC7-925B-D83FEDF027A6}">
      <dgm:prSet phldrT="[Текст]"/>
      <dgm:spPr/>
      <dgm:t>
        <a:bodyPr/>
        <a:lstStyle/>
        <a:p>
          <a:r>
            <a:rPr lang="ru-RU" dirty="0"/>
            <a:t>Программа ремонтов и устройства слоев износа в Челябинской и курганской области в 2017 </a:t>
          </a:r>
          <a:r>
            <a:rPr lang="ru-RU"/>
            <a:t>– 236 </a:t>
          </a:r>
          <a:r>
            <a:rPr lang="ru-RU" dirty="0"/>
            <a:t>км</a:t>
          </a:r>
        </a:p>
      </dgm:t>
    </dgm:pt>
    <dgm:pt modelId="{153FA2FA-5500-4550-9EFB-ED0B98FC8FCF}" type="parTrans" cxnId="{DE5088D0-223B-4F11-A59B-595BFE01923D}">
      <dgm:prSet/>
      <dgm:spPr/>
      <dgm:t>
        <a:bodyPr/>
        <a:lstStyle/>
        <a:p>
          <a:endParaRPr lang="ru-RU"/>
        </a:p>
      </dgm:t>
    </dgm:pt>
    <dgm:pt modelId="{26EA2278-1253-4974-B0CD-9B434E75FC3E}" type="sibTrans" cxnId="{DE5088D0-223B-4F11-A59B-595BFE01923D}">
      <dgm:prSet/>
      <dgm:spPr/>
      <dgm:t>
        <a:bodyPr/>
        <a:lstStyle/>
        <a:p>
          <a:endParaRPr lang="ru-RU"/>
        </a:p>
      </dgm:t>
    </dgm:pt>
    <dgm:pt modelId="{DFF09AAC-3E19-4EE9-B03E-449FCFA935C9}">
      <dgm:prSet phldrT="[Текст]"/>
      <dgm:spPr/>
      <dgm:t>
        <a:bodyPr/>
        <a:lstStyle/>
        <a:p>
          <a:r>
            <a:rPr lang="ru-RU" dirty="0"/>
            <a:t>Курганская область </a:t>
          </a:r>
          <a:r>
            <a:rPr lang="ru-RU"/>
            <a:t>– 68 </a:t>
          </a:r>
          <a:r>
            <a:rPr lang="ru-RU" dirty="0"/>
            <a:t>км</a:t>
          </a:r>
        </a:p>
      </dgm:t>
    </dgm:pt>
    <dgm:pt modelId="{676849B7-9CBF-412E-B2FE-E28B902E8490}" type="parTrans" cxnId="{370CC6FB-CF98-4E35-B49B-10CCA2810EA8}">
      <dgm:prSet/>
      <dgm:spPr/>
      <dgm:t>
        <a:bodyPr/>
        <a:lstStyle/>
        <a:p>
          <a:endParaRPr lang="ru-RU"/>
        </a:p>
      </dgm:t>
    </dgm:pt>
    <dgm:pt modelId="{0A5E53C3-B771-4463-B26F-9E1851C8485A}" type="sibTrans" cxnId="{370CC6FB-CF98-4E35-B49B-10CCA2810EA8}">
      <dgm:prSet/>
      <dgm:spPr/>
      <dgm:t>
        <a:bodyPr/>
        <a:lstStyle/>
        <a:p>
          <a:endParaRPr lang="ru-RU"/>
        </a:p>
      </dgm:t>
    </dgm:pt>
    <dgm:pt modelId="{EAD4F71C-3345-494B-9729-26C32A30F818}">
      <dgm:prSet phldrT="[Текст]"/>
      <dgm:spPr/>
      <dgm:t>
        <a:bodyPr/>
        <a:lstStyle/>
        <a:p>
          <a:r>
            <a:rPr lang="ru-RU" dirty="0"/>
            <a:t>Челябинская область </a:t>
          </a:r>
          <a:r>
            <a:rPr lang="ru-RU"/>
            <a:t>– 168 </a:t>
          </a:r>
          <a:r>
            <a:rPr lang="ru-RU" dirty="0"/>
            <a:t>км</a:t>
          </a:r>
        </a:p>
      </dgm:t>
    </dgm:pt>
    <dgm:pt modelId="{057E2A52-F8F3-4883-970F-59A49C3C5CD4}" type="parTrans" cxnId="{04D98BF5-AB39-49F8-BD0B-D308151C404A}">
      <dgm:prSet/>
      <dgm:spPr/>
      <dgm:t>
        <a:bodyPr/>
        <a:lstStyle/>
        <a:p>
          <a:endParaRPr lang="ru-RU"/>
        </a:p>
      </dgm:t>
    </dgm:pt>
    <dgm:pt modelId="{A459CC80-7271-4A5F-8826-66C92CC6647B}" type="sibTrans" cxnId="{04D98BF5-AB39-49F8-BD0B-D308151C404A}">
      <dgm:prSet/>
      <dgm:spPr/>
      <dgm:t>
        <a:bodyPr/>
        <a:lstStyle/>
        <a:p>
          <a:endParaRPr lang="ru-RU"/>
        </a:p>
      </dgm:t>
    </dgm:pt>
    <dgm:pt modelId="{3D6F319F-1EC4-4815-8034-3F1010BE0FDA}" type="pres">
      <dgm:prSet presAssocID="{78D02791-DFBA-415D-9577-74F9765F636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85912F-429B-4918-B94C-A64F1A6E364A}" type="pres">
      <dgm:prSet presAssocID="{80821E60-8CB5-4D27-AA9C-5A3D4BD5E0CB}" presName="vertOne" presStyleCnt="0"/>
      <dgm:spPr/>
    </dgm:pt>
    <dgm:pt modelId="{A5D706BA-2DEC-4EEA-916E-DA8EACAD67E7}" type="pres">
      <dgm:prSet presAssocID="{80821E60-8CB5-4D27-AA9C-5A3D4BD5E0CB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30B685-E425-440E-93D8-0C8888691145}" type="pres">
      <dgm:prSet presAssocID="{80821E60-8CB5-4D27-AA9C-5A3D4BD5E0CB}" presName="parTransOne" presStyleCnt="0"/>
      <dgm:spPr/>
    </dgm:pt>
    <dgm:pt modelId="{EB5A8790-4B1E-4031-890E-226896F75DD9}" type="pres">
      <dgm:prSet presAssocID="{80821E60-8CB5-4D27-AA9C-5A3D4BD5E0CB}" presName="horzOne" presStyleCnt="0"/>
      <dgm:spPr/>
    </dgm:pt>
    <dgm:pt modelId="{2F8F8F76-E24B-4ED2-8345-EE026DF84AF6}" type="pres">
      <dgm:prSet presAssocID="{61A8B189-5E03-4390-BA3E-0A96060D9CC4}" presName="vertTwo" presStyleCnt="0"/>
      <dgm:spPr/>
    </dgm:pt>
    <dgm:pt modelId="{B38D25F9-38DF-4BF7-ADE4-495514A74EB0}" type="pres">
      <dgm:prSet presAssocID="{61A8B189-5E03-4390-BA3E-0A96060D9CC4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B479D2-2410-4060-9759-20B08B82DDAE}" type="pres">
      <dgm:prSet presAssocID="{61A8B189-5E03-4390-BA3E-0A96060D9CC4}" presName="horzTwo" presStyleCnt="0"/>
      <dgm:spPr/>
    </dgm:pt>
    <dgm:pt modelId="{A4BE1857-F050-42C0-92B0-FA3547CF2AA2}" type="pres">
      <dgm:prSet presAssocID="{54831AE7-5AF7-4F57-ACA6-7C436DBE81A7}" presName="sibSpaceTwo" presStyleCnt="0"/>
      <dgm:spPr/>
    </dgm:pt>
    <dgm:pt modelId="{F105A601-0F3A-41B9-B6D3-25F4ED0A6282}" type="pres">
      <dgm:prSet presAssocID="{9DBD0A0A-B582-432E-8C36-A04F4F6D01C8}" presName="vertTwo" presStyleCnt="0"/>
      <dgm:spPr/>
    </dgm:pt>
    <dgm:pt modelId="{E244AB09-6707-4F81-8D57-42174431EF14}" type="pres">
      <dgm:prSet presAssocID="{9DBD0A0A-B582-432E-8C36-A04F4F6D01C8}" presName="txTwo" presStyleLbl="node2" presStyleIdx="1" presStyleCnt="4" custLinFactNeighborX="-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7EFB02-355B-44E0-8110-BE39C5A20614}" type="pres">
      <dgm:prSet presAssocID="{9DBD0A0A-B582-432E-8C36-A04F4F6D01C8}" presName="horzTwo" presStyleCnt="0"/>
      <dgm:spPr/>
    </dgm:pt>
    <dgm:pt modelId="{D7227A7A-7510-4A94-A192-D3A0623427D6}" type="pres">
      <dgm:prSet presAssocID="{64A76EC9-6180-4FD4-BC3A-0A51E3FB4345}" presName="sibSpaceOne" presStyleCnt="0"/>
      <dgm:spPr/>
    </dgm:pt>
    <dgm:pt modelId="{D5F5BEE5-6BAF-4326-ACFE-34250275E2EE}" type="pres">
      <dgm:prSet presAssocID="{B8295E78-EB70-4FC7-925B-D83FEDF027A6}" presName="vertOne" presStyleCnt="0"/>
      <dgm:spPr/>
    </dgm:pt>
    <dgm:pt modelId="{3174286B-BD38-4C85-9CD3-089E55A2EFAE}" type="pres">
      <dgm:prSet presAssocID="{B8295E78-EB70-4FC7-925B-D83FEDF027A6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44420D-18E2-4C17-B79B-A7E4A3890CA7}" type="pres">
      <dgm:prSet presAssocID="{B8295E78-EB70-4FC7-925B-D83FEDF027A6}" presName="parTransOne" presStyleCnt="0"/>
      <dgm:spPr/>
    </dgm:pt>
    <dgm:pt modelId="{76D0CA7C-4B8F-4333-9618-76E243373D08}" type="pres">
      <dgm:prSet presAssocID="{B8295E78-EB70-4FC7-925B-D83FEDF027A6}" presName="horzOne" presStyleCnt="0"/>
      <dgm:spPr/>
    </dgm:pt>
    <dgm:pt modelId="{05D35978-57FE-4923-87B0-B2DCEA607C5D}" type="pres">
      <dgm:prSet presAssocID="{EAD4F71C-3345-494B-9729-26C32A30F818}" presName="vertTwo" presStyleCnt="0"/>
      <dgm:spPr/>
    </dgm:pt>
    <dgm:pt modelId="{2397D0C1-1A0C-4E0B-A4B3-E9D4045B5344}" type="pres">
      <dgm:prSet presAssocID="{EAD4F71C-3345-494B-9729-26C32A30F818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184B8E-7C94-46AA-90DB-AA762FFFC687}" type="pres">
      <dgm:prSet presAssocID="{EAD4F71C-3345-494B-9729-26C32A30F818}" presName="horzTwo" presStyleCnt="0"/>
      <dgm:spPr/>
    </dgm:pt>
    <dgm:pt modelId="{9B090102-C950-457C-ABA3-346496BE30D0}" type="pres">
      <dgm:prSet presAssocID="{A459CC80-7271-4A5F-8826-66C92CC6647B}" presName="sibSpaceTwo" presStyleCnt="0"/>
      <dgm:spPr/>
    </dgm:pt>
    <dgm:pt modelId="{1A6C4ED8-B39D-4846-997B-6BB81CC74D81}" type="pres">
      <dgm:prSet presAssocID="{DFF09AAC-3E19-4EE9-B03E-449FCFA935C9}" presName="vertTwo" presStyleCnt="0"/>
      <dgm:spPr/>
    </dgm:pt>
    <dgm:pt modelId="{2BAE0898-41D3-4E1B-BD22-83280AB9C7CF}" type="pres">
      <dgm:prSet presAssocID="{DFF09AAC-3E19-4EE9-B03E-449FCFA935C9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47F9CA-5FBE-4D3C-944A-AA82C9DD2730}" type="pres">
      <dgm:prSet presAssocID="{DFF09AAC-3E19-4EE9-B03E-449FCFA935C9}" presName="horzTwo" presStyleCnt="0"/>
      <dgm:spPr/>
    </dgm:pt>
  </dgm:ptLst>
  <dgm:cxnLst>
    <dgm:cxn modelId="{9AC0926F-F02B-42EC-A4E7-BC8140D226A2}" type="presOf" srcId="{9DBD0A0A-B582-432E-8C36-A04F4F6D01C8}" destId="{E244AB09-6707-4F81-8D57-42174431EF14}" srcOrd="0" destOrd="0" presId="urn:microsoft.com/office/officeart/2005/8/layout/hierarchy4"/>
    <dgm:cxn modelId="{55477248-96A9-4B3B-A433-F4EB0AB0F5FB}" type="presOf" srcId="{B8295E78-EB70-4FC7-925B-D83FEDF027A6}" destId="{3174286B-BD38-4C85-9CD3-089E55A2EFAE}" srcOrd="0" destOrd="0" presId="urn:microsoft.com/office/officeart/2005/8/layout/hierarchy4"/>
    <dgm:cxn modelId="{3B5F9C46-04AB-49E8-81EE-3441B9BB8428}" type="presOf" srcId="{61A8B189-5E03-4390-BA3E-0A96060D9CC4}" destId="{B38D25F9-38DF-4BF7-ADE4-495514A74EB0}" srcOrd="0" destOrd="0" presId="urn:microsoft.com/office/officeart/2005/8/layout/hierarchy4"/>
    <dgm:cxn modelId="{F30457B4-454E-481F-A566-23BD45192C43}" srcId="{80821E60-8CB5-4D27-AA9C-5A3D4BD5E0CB}" destId="{9DBD0A0A-B582-432E-8C36-A04F4F6D01C8}" srcOrd="1" destOrd="0" parTransId="{BFE4B5B2-3876-47BC-853A-A0C4B2C43652}" sibTransId="{3885AE4B-6100-4CF7-8B7E-4DC1BFF08C9B}"/>
    <dgm:cxn modelId="{945C5CF4-3C46-4A12-AC51-E8CB6078EB85}" srcId="{78D02791-DFBA-415D-9577-74F9765F6360}" destId="{80821E60-8CB5-4D27-AA9C-5A3D4BD5E0CB}" srcOrd="0" destOrd="0" parTransId="{AFE3B082-5E09-4B81-B02A-FEB2CACE0E58}" sibTransId="{64A76EC9-6180-4FD4-BC3A-0A51E3FB4345}"/>
    <dgm:cxn modelId="{1B710B16-913A-40F4-A9C4-385F616AD759}" type="presOf" srcId="{EAD4F71C-3345-494B-9729-26C32A30F818}" destId="{2397D0C1-1A0C-4E0B-A4B3-E9D4045B5344}" srcOrd="0" destOrd="0" presId="urn:microsoft.com/office/officeart/2005/8/layout/hierarchy4"/>
    <dgm:cxn modelId="{7D671990-57E9-4876-91AF-1714EA03BBAD}" type="presOf" srcId="{80821E60-8CB5-4D27-AA9C-5A3D4BD5E0CB}" destId="{A5D706BA-2DEC-4EEA-916E-DA8EACAD67E7}" srcOrd="0" destOrd="0" presId="urn:microsoft.com/office/officeart/2005/8/layout/hierarchy4"/>
    <dgm:cxn modelId="{370CC6FB-CF98-4E35-B49B-10CCA2810EA8}" srcId="{B8295E78-EB70-4FC7-925B-D83FEDF027A6}" destId="{DFF09AAC-3E19-4EE9-B03E-449FCFA935C9}" srcOrd="1" destOrd="0" parTransId="{676849B7-9CBF-412E-B2FE-E28B902E8490}" sibTransId="{0A5E53C3-B771-4463-B26F-9E1851C8485A}"/>
    <dgm:cxn modelId="{DE5088D0-223B-4F11-A59B-595BFE01923D}" srcId="{78D02791-DFBA-415D-9577-74F9765F6360}" destId="{B8295E78-EB70-4FC7-925B-D83FEDF027A6}" srcOrd="1" destOrd="0" parTransId="{153FA2FA-5500-4550-9EFB-ED0B98FC8FCF}" sibTransId="{26EA2278-1253-4974-B0CD-9B434E75FC3E}"/>
    <dgm:cxn modelId="{04D98BF5-AB39-49F8-BD0B-D308151C404A}" srcId="{B8295E78-EB70-4FC7-925B-D83FEDF027A6}" destId="{EAD4F71C-3345-494B-9729-26C32A30F818}" srcOrd="0" destOrd="0" parTransId="{057E2A52-F8F3-4883-970F-59A49C3C5CD4}" sibTransId="{A459CC80-7271-4A5F-8826-66C92CC6647B}"/>
    <dgm:cxn modelId="{B7FE48C5-3100-45D1-BF58-3E5B25464886}" type="presOf" srcId="{78D02791-DFBA-415D-9577-74F9765F6360}" destId="{3D6F319F-1EC4-4815-8034-3F1010BE0FDA}" srcOrd="0" destOrd="0" presId="urn:microsoft.com/office/officeart/2005/8/layout/hierarchy4"/>
    <dgm:cxn modelId="{60AA750E-E58B-4672-A856-A62C58C2ADBE}" type="presOf" srcId="{DFF09AAC-3E19-4EE9-B03E-449FCFA935C9}" destId="{2BAE0898-41D3-4E1B-BD22-83280AB9C7CF}" srcOrd="0" destOrd="0" presId="urn:microsoft.com/office/officeart/2005/8/layout/hierarchy4"/>
    <dgm:cxn modelId="{DC61A540-05F6-461C-B8DE-FE640C27E3A9}" srcId="{80821E60-8CB5-4D27-AA9C-5A3D4BD5E0CB}" destId="{61A8B189-5E03-4390-BA3E-0A96060D9CC4}" srcOrd="0" destOrd="0" parTransId="{3C8D42D3-2B8E-4BDC-BF0F-A440D1FA7043}" sibTransId="{54831AE7-5AF7-4F57-ACA6-7C436DBE81A7}"/>
    <dgm:cxn modelId="{6741930E-7E26-4BEB-AB33-5C3F4CDA73C2}" type="presParOf" srcId="{3D6F319F-1EC4-4815-8034-3F1010BE0FDA}" destId="{0D85912F-429B-4918-B94C-A64F1A6E364A}" srcOrd="0" destOrd="0" presId="urn:microsoft.com/office/officeart/2005/8/layout/hierarchy4"/>
    <dgm:cxn modelId="{C7EDF4FF-DFB0-4A5F-9C48-64E59FC6C092}" type="presParOf" srcId="{0D85912F-429B-4918-B94C-A64F1A6E364A}" destId="{A5D706BA-2DEC-4EEA-916E-DA8EACAD67E7}" srcOrd="0" destOrd="0" presId="urn:microsoft.com/office/officeart/2005/8/layout/hierarchy4"/>
    <dgm:cxn modelId="{4CE6377A-CD04-4CDC-B5DF-39C17AF074CC}" type="presParOf" srcId="{0D85912F-429B-4918-B94C-A64F1A6E364A}" destId="{0730B685-E425-440E-93D8-0C8888691145}" srcOrd="1" destOrd="0" presId="urn:microsoft.com/office/officeart/2005/8/layout/hierarchy4"/>
    <dgm:cxn modelId="{35FB295D-B333-484C-B8E0-FB3F0C4A921E}" type="presParOf" srcId="{0D85912F-429B-4918-B94C-A64F1A6E364A}" destId="{EB5A8790-4B1E-4031-890E-226896F75DD9}" srcOrd="2" destOrd="0" presId="urn:microsoft.com/office/officeart/2005/8/layout/hierarchy4"/>
    <dgm:cxn modelId="{6A476AAB-35EF-4EED-B8C2-42C376C00FA1}" type="presParOf" srcId="{EB5A8790-4B1E-4031-890E-226896F75DD9}" destId="{2F8F8F76-E24B-4ED2-8345-EE026DF84AF6}" srcOrd="0" destOrd="0" presId="urn:microsoft.com/office/officeart/2005/8/layout/hierarchy4"/>
    <dgm:cxn modelId="{627EA701-0AE9-4123-8738-7DF15D28D720}" type="presParOf" srcId="{2F8F8F76-E24B-4ED2-8345-EE026DF84AF6}" destId="{B38D25F9-38DF-4BF7-ADE4-495514A74EB0}" srcOrd="0" destOrd="0" presId="urn:microsoft.com/office/officeart/2005/8/layout/hierarchy4"/>
    <dgm:cxn modelId="{31C282D3-E974-44A1-922D-4F6515DAC19F}" type="presParOf" srcId="{2F8F8F76-E24B-4ED2-8345-EE026DF84AF6}" destId="{A8B479D2-2410-4060-9759-20B08B82DDAE}" srcOrd="1" destOrd="0" presId="urn:microsoft.com/office/officeart/2005/8/layout/hierarchy4"/>
    <dgm:cxn modelId="{3BA6BBCF-427B-437B-BF1C-157E619AF8B0}" type="presParOf" srcId="{EB5A8790-4B1E-4031-890E-226896F75DD9}" destId="{A4BE1857-F050-42C0-92B0-FA3547CF2AA2}" srcOrd="1" destOrd="0" presId="urn:microsoft.com/office/officeart/2005/8/layout/hierarchy4"/>
    <dgm:cxn modelId="{25A8EF54-2CC4-45F9-940E-4B3DA9B5F32D}" type="presParOf" srcId="{EB5A8790-4B1E-4031-890E-226896F75DD9}" destId="{F105A601-0F3A-41B9-B6D3-25F4ED0A6282}" srcOrd="2" destOrd="0" presId="urn:microsoft.com/office/officeart/2005/8/layout/hierarchy4"/>
    <dgm:cxn modelId="{4F4DDF80-B6FE-41D4-B0C3-44E47D1DA886}" type="presParOf" srcId="{F105A601-0F3A-41B9-B6D3-25F4ED0A6282}" destId="{E244AB09-6707-4F81-8D57-42174431EF14}" srcOrd="0" destOrd="0" presId="urn:microsoft.com/office/officeart/2005/8/layout/hierarchy4"/>
    <dgm:cxn modelId="{DFDE72AF-67C3-4F9E-B756-EB60C0F9C705}" type="presParOf" srcId="{F105A601-0F3A-41B9-B6D3-25F4ED0A6282}" destId="{0F7EFB02-355B-44E0-8110-BE39C5A20614}" srcOrd="1" destOrd="0" presId="urn:microsoft.com/office/officeart/2005/8/layout/hierarchy4"/>
    <dgm:cxn modelId="{523DB32B-38BE-4121-B439-D3D6874EC719}" type="presParOf" srcId="{3D6F319F-1EC4-4815-8034-3F1010BE0FDA}" destId="{D7227A7A-7510-4A94-A192-D3A0623427D6}" srcOrd="1" destOrd="0" presId="urn:microsoft.com/office/officeart/2005/8/layout/hierarchy4"/>
    <dgm:cxn modelId="{CE353553-682E-44B9-A26F-1530AF595C13}" type="presParOf" srcId="{3D6F319F-1EC4-4815-8034-3F1010BE0FDA}" destId="{D5F5BEE5-6BAF-4326-ACFE-34250275E2EE}" srcOrd="2" destOrd="0" presId="urn:microsoft.com/office/officeart/2005/8/layout/hierarchy4"/>
    <dgm:cxn modelId="{77927297-8D2A-4D3C-AF2C-419752793F86}" type="presParOf" srcId="{D5F5BEE5-6BAF-4326-ACFE-34250275E2EE}" destId="{3174286B-BD38-4C85-9CD3-089E55A2EFAE}" srcOrd="0" destOrd="0" presId="urn:microsoft.com/office/officeart/2005/8/layout/hierarchy4"/>
    <dgm:cxn modelId="{9618D8E2-9842-465A-9028-2A88251255C1}" type="presParOf" srcId="{D5F5BEE5-6BAF-4326-ACFE-34250275E2EE}" destId="{D344420D-18E2-4C17-B79B-A7E4A3890CA7}" srcOrd="1" destOrd="0" presId="urn:microsoft.com/office/officeart/2005/8/layout/hierarchy4"/>
    <dgm:cxn modelId="{70AD55B5-D1D7-495B-AC28-4B93BA027F17}" type="presParOf" srcId="{D5F5BEE5-6BAF-4326-ACFE-34250275E2EE}" destId="{76D0CA7C-4B8F-4333-9618-76E243373D08}" srcOrd="2" destOrd="0" presId="urn:microsoft.com/office/officeart/2005/8/layout/hierarchy4"/>
    <dgm:cxn modelId="{9C2A983F-B60B-47FA-AAD7-39500B5405C5}" type="presParOf" srcId="{76D0CA7C-4B8F-4333-9618-76E243373D08}" destId="{05D35978-57FE-4923-87B0-B2DCEA607C5D}" srcOrd="0" destOrd="0" presId="urn:microsoft.com/office/officeart/2005/8/layout/hierarchy4"/>
    <dgm:cxn modelId="{174CB035-51F9-4410-A673-0F8E98E3BEB8}" type="presParOf" srcId="{05D35978-57FE-4923-87B0-B2DCEA607C5D}" destId="{2397D0C1-1A0C-4E0B-A4B3-E9D4045B5344}" srcOrd="0" destOrd="0" presId="urn:microsoft.com/office/officeart/2005/8/layout/hierarchy4"/>
    <dgm:cxn modelId="{FBCA2AC2-674F-4859-940D-88538061A546}" type="presParOf" srcId="{05D35978-57FE-4923-87B0-B2DCEA607C5D}" destId="{F1184B8E-7C94-46AA-90DB-AA762FFFC687}" srcOrd="1" destOrd="0" presId="urn:microsoft.com/office/officeart/2005/8/layout/hierarchy4"/>
    <dgm:cxn modelId="{619AC4CD-F91B-4CEE-B025-D477E6677797}" type="presParOf" srcId="{76D0CA7C-4B8F-4333-9618-76E243373D08}" destId="{9B090102-C950-457C-ABA3-346496BE30D0}" srcOrd="1" destOrd="0" presId="urn:microsoft.com/office/officeart/2005/8/layout/hierarchy4"/>
    <dgm:cxn modelId="{8FE32E87-F72C-4591-B44E-6E0153866C1F}" type="presParOf" srcId="{76D0CA7C-4B8F-4333-9618-76E243373D08}" destId="{1A6C4ED8-B39D-4846-997B-6BB81CC74D81}" srcOrd="2" destOrd="0" presId="urn:microsoft.com/office/officeart/2005/8/layout/hierarchy4"/>
    <dgm:cxn modelId="{1F6A587F-F6BA-43A8-8610-F15E1D9D5979}" type="presParOf" srcId="{1A6C4ED8-B39D-4846-997B-6BB81CC74D81}" destId="{2BAE0898-41D3-4E1B-BD22-83280AB9C7CF}" srcOrd="0" destOrd="0" presId="urn:microsoft.com/office/officeart/2005/8/layout/hierarchy4"/>
    <dgm:cxn modelId="{97EC1FD7-BBB5-4C62-89D2-47D6F1ED49D3}" type="presParOf" srcId="{1A6C4ED8-B39D-4846-997B-6BB81CC74D81}" destId="{9947F9CA-5FBE-4D3C-944A-AA82C9DD27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9C5153-FD07-4393-9662-AAB4908376B4}" type="doc">
      <dgm:prSet loTypeId="urn:microsoft.com/office/officeart/2005/8/layout/chevron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1C3BC76-CF28-4475-8147-D1B812135174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5C1BEA06-1349-4682-882E-8B0079D70BCE}" type="parTrans" cxnId="{E75F9897-46F1-421F-BD83-636530E0F92E}">
      <dgm:prSet/>
      <dgm:spPr/>
      <dgm:t>
        <a:bodyPr/>
        <a:lstStyle/>
        <a:p>
          <a:endParaRPr lang="ru-RU"/>
        </a:p>
      </dgm:t>
    </dgm:pt>
    <dgm:pt modelId="{004229E0-B56A-4224-82B6-F065D6B7DAE2}" type="sibTrans" cxnId="{E75F9897-46F1-421F-BD83-636530E0F92E}">
      <dgm:prSet/>
      <dgm:spPr/>
      <dgm:t>
        <a:bodyPr/>
        <a:lstStyle/>
        <a:p>
          <a:endParaRPr lang="ru-RU"/>
        </a:p>
      </dgm:t>
    </dgm:pt>
    <dgm:pt modelId="{B42035CC-45AA-489E-BE33-CCD2ADDD3C9D}">
      <dgm:prSet phldrT="[Текст]"/>
      <dgm:spPr/>
      <dgm:t>
        <a:bodyPr/>
        <a:lstStyle/>
        <a:p>
          <a:r>
            <a:rPr lang="ru-RU" dirty="0"/>
            <a:t>Переход на нормативные требования Технического регламента таможенного союза 014/2011 «Безопасность автомобильных дорог»</a:t>
          </a:r>
        </a:p>
      </dgm:t>
    </dgm:pt>
    <dgm:pt modelId="{C31F5F05-63DE-4CF7-8E3A-3F6079675E71}" type="parTrans" cxnId="{F19DD3B6-CE28-47B2-8837-C4E54B636ED7}">
      <dgm:prSet/>
      <dgm:spPr/>
      <dgm:t>
        <a:bodyPr/>
        <a:lstStyle/>
        <a:p>
          <a:endParaRPr lang="ru-RU"/>
        </a:p>
      </dgm:t>
    </dgm:pt>
    <dgm:pt modelId="{F30FB3F5-6F55-4849-B873-E010F4016852}" type="sibTrans" cxnId="{F19DD3B6-CE28-47B2-8837-C4E54B636ED7}">
      <dgm:prSet/>
      <dgm:spPr/>
      <dgm:t>
        <a:bodyPr/>
        <a:lstStyle/>
        <a:p>
          <a:endParaRPr lang="ru-RU"/>
        </a:p>
      </dgm:t>
    </dgm:pt>
    <dgm:pt modelId="{0495F50F-9AC2-41F0-B7CC-E2397DEC701A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AD448AC6-9C5E-4A21-8DDB-A0A80C1EDB51}" type="parTrans" cxnId="{E9703B59-625F-49F7-AD57-F84CF3D94384}">
      <dgm:prSet/>
      <dgm:spPr/>
      <dgm:t>
        <a:bodyPr/>
        <a:lstStyle/>
        <a:p>
          <a:endParaRPr lang="ru-RU"/>
        </a:p>
      </dgm:t>
    </dgm:pt>
    <dgm:pt modelId="{982A8F67-6BBF-4EDE-9A38-EF9145BFBEF1}" type="sibTrans" cxnId="{E9703B59-625F-49F7-AD57-F84CF3D94384}">
      <dgm:prSet/>
      <dgm:spPr/>
      <dgm:t>
        <a:bodyPr/>
        <a:lstStyle/>
        <a:p>
          <a:endParaRPr lang="ru-RU"/>
        </a:p>
      </dgm:t>
    </dgm:pt>
    <dgm:pt modelId="{D63F1A63-B5A0-4914-8EFC-DBDE0E9CD4E1}">
      <dgm:prSet phldrT="[Текст]"/>
      <dgm:spPr/>
      <dgm:t>
        <a:bodyPr/>
        <a:lstStyle/>
        <a:p>
          <a:r>
            <a:rPr lang="ru-RU" dirty="0"/>
            <a:t>Поддержание в нормативном состоянии более 85 % протяженности автомобильных дорог</a:t>
          </a:r>
        </a:p>
      </dgm:t>
    </dgm:pt>
    <dgm:pt modelId="{9BEDFC42-9851-4903-BB98-2EE499AF73E1}" type="parTrans" cxnId="{2F4D5DB3-0324-411B-95A2-08DCBFBAD72C}">
      <dgm:prSet/>
      <dgm:spPr/>
      <dgm:t>
        <a:bodyPr/>
        <a:lstStyle/>
        <a:p>
          <a:endParaRPr lang="ru-RU"/>
        </a:p>
      </dgm:t>
    </dgm:pt>
    <dgm:pt modelId="{C7F87032-0211-4B0E-A611-719C65ED1E17}" type="sibTrans" cxnId="{2F4D5DB3-0324-411B-95A2-08DCBFBAD72C}">
      <dgm:prSet/>
      <dgm:spPr/>
      <dgm:t>
        <a:bodyPr/>
        <a:lstStyle/>
        <a:p>
          <a:endParaRPr lang="ru-RU"/>
        </a:p>
      </dgm:t>
    </dgm:pt>
    <dgm:pt modelId="{9227E725-247E-4599-B588-4BFC7F0DC39C}">
      <dgm:prSet phldrT="[Текст]"/>
      <dgm:spPr/>
      <dgm:t>
        <a:bodyPr/>
        <a:lstStyle/>
        <a:p>
          <a:r>
            <a:rPr lang="ru-RU" dirty="0"/>
            <a:t>4</a:t>
          </a:r>
        </a:p>
      </dgm:t>
    </dgm:pt>
    <dgm:pt modelId="{FC062185-9E11-4D78-971E-57F4A00C8296}" type="parTrans" cxnId="{4307BDA7-189D-49B2-A389-271A08B7D464}">
      <dgm:prSet/>
      <dgm:spPr/>
      <dgm:t>
        <a:bodyPr/>
        <a:lstStyle/>
        <a:p>
          <a:endParaRPr lang="ru-RU"/>
        </a:p>
      </dgm:t>
    </dgm:pt>
    <dgm:pt modelId="{F3705BA0-5918-4338-89AB-C3CFCC32613C}" type="sibTrans" cxnId="{4307BDA7-189D-49B2-A389-271A08B7D464}">
      <dgm:prSet/>
      <dgm:spPr/>
      <dgm:t>
        <a:bodyPr/>
        <a:lstStyle/>
        <a:p>
          <a:endParaRPr lang="ru-RU"/>
        </a:p>
      </dgm:t>
    </dgm:pt>
    <dgm:pt modelId="{E2641952-0040-452D-B360-1C80583436F0}">
      <dgm:prSet phldrT="[Текст]"/>
      <dgm:spPr/>
      <dgm:t>
        <a:bodyPr/>
        <a:lstStyle/>
        <a:p>
          <a:r>
            <a:rPr lang="ru-RU" dirty="0"/>
            <a:t>Сохранение потребительских характеристик автомобильных дорог в течении межремонтных сроков</a:t>
          </a:r>
        </a:p>
      </dgm:t>
    </dgm:pt>
    <dgm:pt modelId="{1504015D-1D70-4E11-B55C-00BABE2D0C84}" type="parTrans" cxnId="{09D735B4-0493-4A77-A020-93A4DFB223A7}">
      <dgm:prSet/>
      <dgm:spPr/>
      <dgm:t>
        <a:bodyPr/>
        <a:lstStyle/>
        <a:p>
          <a:endParaRPr lang="ru-RU"/>
        </a:p>
      </dgm:t>
    </dgm:pt>
    <dgm:pt modelId="{836B95A4-6E0B-4958-A615-7B3714E1EE47}" type="sibTrans" cxnId="{09D735B4-0493-4A77-A020-93A4DFB223A7}">
      <dgm:prSet/>
      <dgm:spPr/>
      <dgm:t>
        <a:bodyPr/>
        <a:lstStyle/>
        <a:p>
          <a:endParaRPr lang="ru-RU"/>
        </a:p>
      </dgm:t>
    </dgm:pt>
    <dgm:pt modelId="{4ADD54C5-3EDC-4CC3-9400-E144A462A3A4}">
      <dgm:prSet/>
      <dgm:spPr/>
      <dgm:t>
        <a:bodyPr/>
        <a:lstStyle/>
        <a:p>
          <a:r>
            <a:rPr lang="ru-RU" dirty="0"/>
            <a:t>3</a:t>
          </a:r>
        </a:p>
      </dgm:t>
    </dgm:pt>
    <dgm:pt modelId="{865DF4F7-8DAF-4BCD-9708-B71491727D9B}" type="parTrans" cxnId="{FCED098E-EC6A-49DF-A7CA-D4A2CD9BED41}">
      <dgm:prSet/>
      <dgm:spPr/>
      <dgm:t>
        <a:bodyPr/>
        <a:lstStyle/>
        <a:p>
          <a:endParaRPr lang="ru-RU"/>
        </a:p>
      </dgm:t>
    </dgm:pt>
    <dgm:pt modelId="{F377EC2C-6C55-4656-B86C-AF8C780FF649}" type="sibTrans" cxnId="{FCED098E-EC6A-49DF-A7CA-D4A2CD9BED41}">
      <dgm:prSet/>
      <dgm:spPr/>
      <dgm:t>
        <a:bodyPr/>
        <a:lstStyle/>
        <a:p>
          <a:endParaRPr lang="ru-RU"/>
        </a:p>
      </dgm:t>
    </dgm:pt>
    <dgm:pt modelId="{708573BF-6A74-4FF8-A4F2-929FDCC2AB79}">
      <dgm:prSet/>
      <dgm:spPr/>
      <dgm:t>
        <a:bodyPr/>
        <a:lstStyle/>
        <a:p>
          <a:r>
            <a:rPr lang="ru-RU" dirty="0"/>
            <a:t>Снижение количества дефектов, требующих ямочного ремонта</a:t>
          </a:r>
        </a:p>
      </dgm:t>
    </dgm:pt>
    <dgm:pt modelId="{AFBF7282-C2B6-4DB5-B05F-66C34F9A0F01}" type="parTrans" cxnId="{47F89339-6CE0-45E2-AD64-C1A2E494919D}">
      <dgm:prSet/>
      <dgm:spPr/>
      <dgm:t>
        <a:bodyPr/>
        <a:lstStyle/>
        <a:p>
          <a:endParaRPr lang="ru-RU"/>
        </a:p>
      </dgm:t>
    </dgm:pt>
    <dgm:pt modelId="{98162ACE-AD39-4A49-8A65-45927766964E}" type="sibTrans" cxnId="{47F89339-6CE0-45E2-AD64-C1A2E494919D}">
      <dgm:prSet/>
      <dgm:spPr/>
      <dgm:t>
        <a:bodyPr/>
        <a:lstStyle/>
        <a:p>
          <a:endParaRPr lang="ru-RU"/>
        </a:p>
      </dgm:t>
    </dgm:pt>
    <dgm:pt modelId="{1A60A6E1-EF9F-4731-9B0C-3F01061D8F48}" type="pres">
      <dgm:prSet presAssocID="{1B9C5153-FD07-4393-9662-AAB4908376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B9101D-33AC-4C65-9898-319F6009895E}" type="pres">
      <dgm:prSet presAssocID="{11C3BC76-CF28-4475-8147-D1B812135174}" presName="composite" presStyleCnt="0"/>
      <dgm:spPr/>
    </dgm:pt>
    <dgm:pt modelId="{C3D50F7C-C902-4685-9080-904D4072FB5E}" type="pres">
      <dgm:prSet presAssocID="{11C3BC76-CF28-4475-8147-D1B81213517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40322-1F7A-474F-8465-77467B640AD9}" type="pres">
      <dgm:prSet presAssocID="{11C3BC76-CF28-4475-8147-D1B81213517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099D5-8810-44A4-A100-093E727CA846}" type="pres">
      <dgm:prSet presAssocID="{004229E0-B56A-4224-82B6-F065D6B7DAE2}" presName="sp" presStyleCnt="0"/>
      <dgm:spPr/>
    </dgm:pt>
    <dgm:pt modelId="{73C8D8AE-5EE7-4B54-844F-137E14557F0B}" type="pres">
      <dgm:prSet presAssocID="{0495F50F-9AC2-41F0-B7CC-E2397DEC701A}" presName="composite" presStyleCnt="0"/>
      <dgm:spPr/>
    </dgm:pt>
    <dgm:pt modelId="{7EBC6790-9F30-4734-AF19-87294EA2FE27}" type="pres">
      <dgm:prSet presAssocID="{0495F50F-9AC2-41F0-B7CC-E2397DEC701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341C4-2C83-4D3A-B976-C864D94B0415}" type="pres">
      <dgm:prSet presAssocID="{0495F50F-9AC2-41F0-B7CC-E2397DEC701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9B6A1-C8ED-4283-9A1D-2D3582C39EF1}" type="pres">
      <dgm:prSet presAssocID="{982A8F67-6BBF-4EDE-9A38-EF9145BFBEF1}" presName="sp" presStyleCnt="0"/>
      <dgm:spPr/>
    </dgm:pt>
    <dgm:pt modelId="{0133272B-9B56-4031-AE88-47569CDD747E}" type="pres">
      <dgm:prSet presAssocID="{4ADD54C5-3EDC-4CC3-9400-E144A462A3A4}" presName="composite" presStyleCnt="0"/>
      <dgm:spPr/>
    </dgm:pt>
    <dgm:pt modelId="{429087E1-D592-47CB-BA67-2588DC5F556B}" type="pres">
      <dgm:prSet presAssocID="{4ADD54C5-3EDC-4CC3-9400-E144A462A3A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D6D8E-570C-4F7F-8CD5-405E8867DC48}" type="pres">
      <dgm:prSet presAssocID="{4ADD54C5-3EDC-4CC3-9400-E144A462A3A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570A3-45D5-49DF-922E-491FFA056E2C}" type="pres">
      <dgm:prSet presAssocID="{F377EC2C-6C55-4656-B86C-AF8C780FF649}" presName="sp" presStyleCnt="0"/>
      <dgm:spPr/>
    </dgm:pt>
    <dgm:pt modelId="{BE185D02-CF8C-4D9F-8B9A-253E133DAD57}" type="pres">
      <dgm:prSet presAssocID="{9227E725-247E-4599-B588-4BFC7F0DC39C}" presName="composite" presStyleCnt="0"/>
      <dgm:spPr/>
    </dgm:pt>
    <dgm:pt modelId="{FD2DF1E8-D59B-4DA5-BDAA-121144504B7F}" type="pres">
      <dgm:prSet presAssocID="{9227E725-247E-4599-B588-4BFC7F0DC39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7B809-3A0B-4680-A54F-2CD34BB07121}" type="pres">
      <dgm:prSet presAssocID="{9227E725-247E-4599-B588-4BFC7F0DC39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01D6E9-362F-4325-9FD7-9A59DAC849A2}" type="presOf" srcId="{4ADD54C5-3EDC-4CC3-9400-E144A462A3A4}" destId="{429087E1-D592-47CB-BA67-2588DC5F556B}" srcOrd="0" destOrd="0" presId="urn:microsoft.com/office/officeart/2005/8/layout/chevron2"/>
    <dgm:cxn modelId="{09D735B4-0493-4A77-A020-93A4DFB223A7}" srcId="{9227E725-247E-4599-B588-4BFC7F0DC39C}" destId="{E2641952-0040-452D-B360-1C80583436F0}" srcOrd="0" destOrd="0" parTransId="{1504015D-1D70-4E11-B55C-00BABE2D0C84}" sibTransId="{836B95A4-6E0B-4958-A615-7B3714E1EE47}"/>
    <dgm:cxn modelId="{FCED098E-EC6A-49DF-A7CA-D4A2CD9BED41}" srcId="{1B9C5153-FD07-4393-9662-AAB4908376B4}" destId="{4ADD54C5-3EDC-4CC3-9400-E144A462A3A4}" srcOrd="2" destOrd="0" parTransId="{865DF4F7-8DAF-4BCD-9708-B71491727D9B}" sibTransId="{F377EC2C-6C55-4656-B86C-AF8C780FF649}"/>
    <dgm:cxn modelId="{F19DD3B6-CE28-47B2-8837-C4E54B636ED7}" srcId="{11C3BC76-CF28-4475-8147-D1B812135174}" destId="{B42035CC-45AA-489E-BE33-CCD2ADDD3C9D}" srcOrd="0" destOrd="0" parTransId="{C31F5F05-63DE-4CF7-8E3A-3F6079675E71}" sibTransId="{F30FB3F5-6F55-4849-B873-E010F4016852}"/>
    <dgm:cxn modelId="{2F4D5DB3-0324-411B-95A2-08DCBFBAD72C}" srcId="{0495F50F-9AC2-41F0-B7CC-E2397DEC701A}" destId="{D63F1A63-B5A0-4914-8EFC-DBDE0E9CD4E1}" srcOrd="0" destOrd="0" parTransId="{9BEDFC42-9851-4903-BB98-2EE499AF73E1}" sibTransId="{C7F87032-0211-4B0E-A611-719C65ED1E17}"/>
    <dgm:cxn modelId="{4307BDA7-189D-49B2-A389-271A08B7D464}" srcId="{1B9C5153-FD07-4393-9662-AAB4908376B4}" destId="{9227E725-247E-4599-B588-4BFC7F0DC39C}" srcOrd="3" destOrd="0" parTransId="{FC062185-9E11-4D78-971E-57F4A00C8296}" sibTransId="{F3705BA0-5918-4338-89AB-C3CFCC32613C}"/>
    <dgm:cxn modelId="{E75F9897-46F1-421F-BD83-636530E0F92E}" srcId="{1B9C5153-FD07-4393-9662-AAB4908376B4}" destId="{11C3BC76-CF28-4475-8147-D1B812135174}" srcOrd="0" destOrd="0" parTransId="{5C1BEA06-1349-4682-882E-8B0079D70BCE}" sibTransId="{004229E0-B56A-4224-82B6-F065D6B7DAE2}"/>
    <dgm:cxn modelId="{8B284674-63F2-4B2D-99E4-BE466DDE7464}" type="presOf" srcId="{9227E725-247E-4599-B588-4BFC7F0DC39C}" destId="{FD2DF1E8-D59B-4DA5-BDAA-121144504B7F}" srcOrd="0" destOrd="0" presId="urn:microsoft.com/office/officeart/2005/8/layout/chevron2"/>
    <dgm:cxn modelId="{47F89339-6CE0-45E2-AD64-C1A2E494919D}" srcId="{4ADD54C5-3EDC-4CC3-9400-E144A462A3A4}" destId="{708573BF-6A74-4FF8-A4F2-929FDCC2AB79}" srcOrd="0" destOrd="0" parTransId="{AFBF7282-C2B6-4DB5-B05F-66C34F9A0F01}" sibTransId="{98162ACE-AD39-4A49-8A65-45927766964E}"/>
    <dgm:cxn modelId="{E9703B59-625F-49F7-AD57-F84CF3D94384}" srcId="{1B9C5153-FD07-4393-9662-AAB4908376B4}" destId="{0495F50F-9AC2-41F0-B7CC-E2397DEC701A}" srcOrd="1" destOrd="0" parTransId="{AD448AC6-9C5E-4A21-8DDB-A0A80C1EDB51}" sibTransId="{982A8F67-6BBF-4EDE-9A38-EF9145BFBEF1}"/>
    <dgm:cxn modelId="{3B6521C9-802F-4611-8665-2D4187106F61}" type="presOf" srcId="{708573BF-6A74-4FF8-A4F2-929FDCC2AB79}" destId="{3B5D6D8E-570C-4F7F-8CD5-405E8867DC48}" srcOrd="0" destOrd="0" presId="urn:microsoft.com/office/officeart/2005/8/layout/chevron2"/>
    <dgm:cxn modelId="{32B5E97C-9EE6-48A5-B5D1-F5B34102A5E1}" type="presOf" srcId="{0495F50F-9AC2-41F0-B7CC-E2397DEC701A}" destId="{7EBC6790-9F30-4734-AF19-87294EA2FE27}" srcOrd="0" destOrd="0" presId="urn:microsoft.com/office/officeart/2005/8/layout/chevron2"/>
    <dgm:cxn modelId="{2B43D309-50A6-4F93-B662-8F81BF067372}" type="presOf" srcId="{1B9C5153-FD07-4393-9662-AAB4908376B4}" destId="{1A60A6E1-EF9F-4731-9B0C-3F01061D8F48}" srcOrd="0" destOrd="0" presId="urn:microsoft.com/office/officeart/2005/8/layout/chevron2"/>
    <dgm:cxn modelId="{FE8995DD-0180-4A0B-BB83-FBED005889D9}" type="presOf" srcId="{B42035CC-45AA-489E-BE33-CCD2ADDD3C9D}" destId="{45E40322-1F7A-474F-8465-77467B640AD9}" srcOrd="0" destOrd="0" presId="urn:microsoft.com/office/officeart/2005/8/layout/chevron2"/>
    <dgm:cxn modelId="{69E8CC87-7D86-4DFB-87FB-98886B4252D7}" type="presOf" srcId="{D63F1A63-B5A0-4914-8EFC-DBDE0E9CD4E1}" destId="{2AC341C4-2C83-4D3A-B976-C864D94B0415}" srcOrd="0" destOrd="0" presId="urn:microsoft.com/office/officeart/2005/8/layout/chevron2"/>
    <dgm:cxn modelId="{42E25582-CED2-4214-A5CA-9E0A70F12D10}" type="presOf" srcId="{E2641952-0040-452D-B360-1C80583436F0}" destId="{8457B809-3A0B-4680-A54F-2CD34BB07121}" srcOrd="0" destOrd="0" presId="urn:microsoft.com/office/officeart/2005/8/layout/chevron2"/>
    <dgm:cxn modelId="{4863AEE0-1387-4EF9-90CF-EB7F8981412B}" type="presOf" srcId="{11C3BC76-CF28-4475-8147-D1B812135174}" destId="{C3D50F7C-C902-4685-9080-904D4072FB5E}" srcOrd="0" destOrd="0" presId="urn:microsoft.com/office/officeart/2005/8/layout/chevron2"/>
    <dgm:cxn modelId="{CDB37046-DAF2-409C-A3A6-D79692B162BE}" type="presParOf" srcId="{1A60A6E1-EF9F-4731-9B0C-3F01061D8F48}" destId="{CDB9101D-33AC-4C65-9898-319F6009895E}" srcOrd="0" destOrd="0" presId="urn:microsoft.com/office/officeart/2005/8/layout/chevron2"/>
    <dgm:cxn modelId="{67BE32D9-B44C-4764-ADB4-096C4B42BF22}" type="presParOf" srcId="{CDB9101D-33AC-4C65-9898-319F6009895E}" destId="{C3D50F7C-C902-4685-9080-904D4072FB5E}" srcOrd="0" destOrd="0" presId="urn:microsoft.com/office/officeart/2005/8/layout/chevron2"/>
    <dgm:cxn modelId="{03237CD1-67CB-42CA-9B8A-7B397D0EE0C8}" type="presParOf" srcId="{CDB9101D-33AC-4C65-9898-319F6009895E}" destId="{45E40322-1F7A-474F-8465-77467B640AD9}" srcOrd="1" destOrd="0" presId="urn:microsoft.com/office/officeart/2005/8/layout/chevron2"/>
    <dgm:cxn modelId="{B40177AF-2CC9-4AAB-9A0D-B13518E5A2C3}" type="presParOf" srcId="{1A60A6E1-EF9F-4731-9B0C-3F01061D8F48}" destId="{364099D5-8810-44A4-A100-093E727CA846}" srcOrd="1" destOrd="0" presId="urn:microsoft.com/office/officeart/2005/8/layout/chevron2"/>
    <dgm:cxn modelId="{C6FDC884-BC35-4918-8E14-67F1224EB1B2}" type="presParOf" srcId="{1A60A6E1-EF9F-4731-9B0C-3F01061D8F48}" destId="{73C8D8AE-5EE7-4B54-844F-137E14557F0B}" srcOrd="2" destOrd="0" presId="urn:microsoft.com/office/officeart/2005/8/layout/chevron2"/>
    <dgm:cxn modelId="{8774407F-3C03-4104-879E-39E65C383BE5}" type="presParOf" srcId="{73C8D8AE-5EE7-4B54-844F-137E14557F0B}" destId="{7EBC6790-9F30-4734-AF19-87294EA2FE27}" srcOrd="0" destOrd="0" presId="urn:microsoft.com/office/officeart/2005/8/layout/chevron2"/>
    <dgm:cxn modelId="{1C96BCFD-DF27-446C-B5E1-65E532A3366E}" type="presParOf" srcId="{73C8D8AE-5EE7-4B54-844F-137E14557F0B}" destId="{2AC341C4-2C83-4D3A-B976-C864D94B0415}" srcOrd="1" destOrd="0" presId="urn:microsoft.com/office/officeart/2005/8/layout/chevron2"/>
    <dgm:cxn modelId="{5E587892-0877-464D-922E-6F73F1467458}" type="presParOf" srcId="{1A60A6E1-EF9F-4731-9B0C-3F01061D8F48}" destId="{D199B6A1-C8ED-4283-9A1D-2D3582C39EF1}" srcOrd="3" destOrd="0" presId="urn:microsoft.com/office/officeart/2005/8/layout/chevron2"/>
    <dgm:cxn modelId="{106506C0-3EE4-4B0A-ACB9-69FC2AACBE69}" type="presParOf" srcId="{1A60A6E1-EF9F-4731-9B0C-3F01061D8F48}" destId="{0133272B-9B56-4031-AE88-47569CDD747E}" srcOrd="4" destOrd="0" presId="urn:microsoft.com/office/officeart/2005/8/layout/chevron2"/>
    <dgm:cxn modelId="{D6D158AD-2457-4BA9-8A09-EFFE5AF80F73}" type="presParOf" srcId="{0133272B-9B56-4031-AE88-47569CDD747E}" destId="{429087E1-D592-47CB-BA67-2588DC5F556B}" srcOrd="0" destOrd="0" presId="urn:microsoft.com/office/officeart/2005/8/layout/chevron2"/>
    <dgm:cxn modelId="{4A802C71-B854-4EB9-8732-B170077BCA81}" type="presParOf" srcId="{0133272B-9B56-4031-AE88-47569CDD747E}" destId="{3B5D6D8E-570C-4F7F-8CD5-405E8867DC48}" srcOrd="1" destOrd="0" presId="urn:microsoft.com/office/officeart/2005/8/layout/chevron2"/>
    <dgm:cxn modelId="{AA96050A-33F1-4046-B88D-A060C686C010}" type="presParOf" srcId="{1A60A6E1-EF9F-4731-9B0C-3F01061D8F48}" destId="{342570A3-45D5-49DF-922E-491FFA056E2C}" srcOrd="5" destOrd="0" presId="urn:microsoft.com/office/officeart/2005/8/layout/chevron2"/>
    <dgm:cxn modelId="{BEE12CC4-7322-4CAA-8E96-C0C918C1C444}" type="presParOf" srcId="{1A60A6E1-EF9F-4731-9B0C-3F01061D8F48}" destId="{BE185D02-CF8C-4D9F-8B9A-253E133DAD57}" srcOrd="6" destOrd="0" presId="urn:microsoft.com/office/officeart/2005/8/layout/chevron2"/>
    <dgm:cxn modelId="{E09D8007-14CC-4D51-A357-0B0FB867C098}" type="presParOf" srcId="{BE185D02-CF8C-4D9F-8B9A-253E133DAD57}" destId="{FD2DF1E8-D59B-4DA5-BDAA-121144504B7F}" srcOrd="0" destOrd="0" presId="urn:microsoft.com/office/officeart/2005/8/layout/chevron2"/>
    <dgm:cxn modelId="{700278F9-98DC-471D-A2B6-7B0AF0B4EF54}" type="presParOf" srcId="{BE185D02-CF8C-4D9F-8B9A-253E133DAD57}" destId="{8457B809-3A0B-4680-A54F-2CD34BB071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9AB58A-5BD0-4CD5-9AC5-88F6BBE5964F}" type="doc">
      <dgm:prSet loTypeId="urn:microsoft.com/office/officeart/2005/8/layout/orgChart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B3FD34F-73E2-4C2F-84F9-4F9445A824BD}">
      <dgm:prSet phldrT="[Текст]"/>
      <dgm:spPr/>
      <dgm:t>
        <a:bodyPr/>
        <a:lstStyle/>
        <a:p>
          <a:r>
            <a:rPr lang="ru-RU" dirty="0"/>
            <a:t>Основные транспортно-эксплуатационные показатели, устанавливающие необходимость проведения работ</a:t>
          </a:r>
        </a:p>
      </dgm:t>
    </dgm:pt>
    <dgm:pt modelId="{CB78209B-8F4D-47B0-959C-3A132D8DB1AC}" type="parTrans" cxnId="{7B56C38D-3CFA-45D8-A5C4-E0F2AFDCECA0}">
      <dgm:prSet/>
      <dgm:spPr/>
      <dgm:t>
        <a:bodyPr/>
        <a:lstStyle/>
        <a:p>
          <a:endParaRPr lang="ru-RU"/>
        </a:p>
      </dgm:t>
    </dgm:pt>
    <dgm:pt modelId="{F260D0BF-8693-4E72-B1C3-FA0590644B92}" type="sibTrans" cxnId="{7B56C38D-3CFA-45D8-A5C4-E0F2AFDCECA0}">
      <dgm:prSet/>
      <dgm:spPr/>
      <dgm:t>
        <a:bodyPr/>
        <a:lstStyle/>
        <a:p>
          <a:endParaRPr lang="ru-RU"/>
        </a:p>
      </dgm:t>
    </dgm:pt>
    <dgm:pt modelId="{87E56A18-8891-464A-8871-45189631A252}">
      <dgm:prSet phldrT="[Текст]"/>
      <dgm:spPr/>
      <dgm:t>
        <a:bodyPr/>
        <a:lstStyle/>
        <a:p>
          <a:r>
            <a:rPr lang="ru-RU" dirty="0"/>
            <a:t>Показатель ровности </a:t>
          </a:r>
          <a:r>
            <a:rPr lang="en-US" dirty="0"/>
            <a:t>IRI</a:t>
          </a:r>
          <a:endParaRPr lang="ru-RU" dirty="0"/>
        </a:p>
      </dgm:t>
    </dgm:pt>
    <dgm:pt modelId="{29BE7D78-39E6-42B0-894A-283D826EF30C}" type="parTrans" cxnId="{7F72F3B4-CA3C-4F68-A613-DC92CF7AB303}">
      <dgm:prSet/>
      <dgm:spPr/>
      <dgm:t>
        <a:bodyPr/>
        <a:lstStyle/>
        <a:p>
          <a:endParaRPr lang="ru-RU"/>
        </a:p>
      </dgm:t>
    </dgm:pt>
    <dgm:pt modelId="{2AA6CA70-2D5C-403F-A145-514C79486A7B}" type="sibTrans" cxnId="{7F72F3B4-CA3C-4F68-A613-DC92CF7AB303}">
      <dgm:prSet/>
      <dgm:spPr/>
      <dgm:t>
        <a:bodyPr/>
        <a:lstStyle/>
        <a:p>
          <a:endParaRPr lang="ru-RU"/>
        </a:p>
      </dgm:t>
    </dgm:pt>
    <dgm:pt modelId="{B8D62D3C-4B1E-4496-BA7C-41670F6D333C}">
      <dgm:prSet phldrT="[Текст]"/>
      <dgm:spPr/>
      <dgm:t>
        <a:bodyPr/>
        <a:lstStyle/>
        <a:p>
          <a:r>
            <a:rPr lang="ru-RU" dirty="0"/>
            <a:t>Глубина колеи</a:t>
          </a:r>
        </a:p>
      </dgm:t>
    </dgm:pt>
    <dgm:pt modelId="{2FE46BE9-403F-40D5-9292-8147157CD500}" type="parTrans" cxnId="{4657F15C-1555-4DEC-9CA6-7F35584335E9}">
      <dgm:prSet/>
      <dgm:spPr/>
      <dgm:t>
        <a:bodyPr/>
        <a:lstStyle/>
        <a:p>
          <a:endParaRPr lang="ru-RU"/>
        </a:p>
      </dgm:t>
    </dgm:pt>
    <dgm:pt modelId="{D1229825-1618-4F59-B2E2-DB23765784E6}" type="sibTrans" cxnId="{4657F15C-1555-4DEC-9CA6-7F35584335E9}">
      <dgm:prSet/>
      <dgm:spPr/>
      <dgm:t>
        <a:bodyPr/>
        <a:lstStyle/>
        <a:p>
          <a:endParaRPr lang="ru-RU"/>
        </a:p>
      </dgm:t>
    </dgm:pt>
    <dgm:pt modelId="{85A44BE1-0A0E-43F7-96FC-5F46EB7A56BF}">
      <dgm:prSet phldrT="[Текст]"/>
      <dgm:spPr/>
      <dgm:t>
        <a:bodyPr/>
        <a:lstStyle/>
        <a:p>
          <a:r>
            <a:rPr lang="ru-RU" dirty="0"/>
            <a:t>Сцепление</a:t>
          </a:r>
        </a:p>
      </dgm:t>
    </dgm:pt>
    <dgm:pt modelId="{BE39936E-DF5F-4329-99E0-62DF59860866}" type="parTrans" cxnId="{BE37398B-CD0C-4309-B9F0-6289ED599782}">
      <dgm:prSet/>
      <dgm:spPr/>
      <dgm:t>
        <a:bodyPr/>
        <a:lstStyle/>
        <a:p>
          <a:endParaRPr lang="ru-RU"/>
        </a:p>
      </dgm:t>
    </dgm:pt>
    <dgm:pt modelId="{B483E9EC-27F5-4980-BD98-1B4112552930}" type="sibTrans" cxnId="{BE37398B-CD0C-4309-B9F0-6289ED599782}">
      <dgm:prSet/>
      <dgm:spPr/>
      <dgm:t>
        <a:bodyPr/>
        <a:lstStyle/>
        <a:p>
          <a:endParaRPr lang="ru-RU"/>
        </a:p>
      </dgm:t>
    </dgm:pt>
    <dgm:pt modelId="{7C2D6BEE-F751-49D8-BB89-CD46703949FC}">
      <dgm:prSet phldrT="[Текст]"/>
      <dgm:spPr/>
      <dgm:t>
        <a:bodyPr/>
        <a:lstStyle/>
        <a:p>
          <a:r>
            <a:rPr lang="ru-RU" dirty="0"/>
            <a:t>Несущая способность дорожной одежды</a:t>
          </a:r>
        </a:p>
      </dgm:t>
    </dgm:pt>
    <dgm:pt modelId="{6418F6A8-0BF0-4BC1-AE4B-37711C5E26E3}" type="parTrans" cxnId="{E2D71D31-F391-4D58-ADB1-505BF9F1D2FC}">
      <dgm:prSet/>
      <dgm:spPr/>
    </dgm:pt>
    <dgm:pt modelId="{F8544395-98C8-406F-B2C2-70E660599F2D}" type="sibTrans" cxnId="{E2D71D31-F391-4D58-ADB1-505BF9F1D2FC}">
      <dgm:prSet/>
      <dgm:spPr/>
    </dgm:pt>
    <dgm:pt modelId="{1B94D238-6E2B-4EDC-B5AE-EF8FE995E97A}" type="pres">
      <dgm:prSet presAssocID="{769AB58A-5BD0-4CD5-9AC5-88F6BBE596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D94342-4CB2-47D7-9863-3BB1C076A800}" type="pres">
      <dgm:prSet presAssocID="{9B3FD34F-73E2-4C2F-84F9-4F9445A824BD}" presName="hierRoot1" presStyleCnt="0">
        <dgm:presLayoutVars>
          <dgm:hierBranch val="init"/>
        </dgm:presLayoutVars>
      </dgm:prSet>
      <dgm:spPr/>
    </dgm:pt>
    <dgm:pt modelId="{40E20B16-7A68-4592-B156-E14C76175785}" type="pres">
      <dgm:prSet presAssocID="{9B3FD34F-73E2-4C2F-84F9-4F9445A824BD}" presName="rootComposite1" presStyleCnt="0"/>
      <dgm:spPr/>
    </dgm:pt>
    <dgm:pt modelId="{31E43A3C-B228-49C2-9FC4-41DCBE0784CB}" type="pres">
      <dgm:prSet presAssocID="{9B3FD34F-73E2-4C2F-84F9-4F9445A824BD}" presName="rootText1" presStyleLbl="node0" presStyleIdx="0" presStyleCnt="1" custScaleX="590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4A35A6-D067-4C45-B976-2BF7F6A84363}" type="pres">
      <dgm:prSet presAssocID="{9B3FD34F-73E2-4C2F-84F9-4F9445A824B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BC90E11-74E7-4373-A1F0-F889778997FB}" type="pres">
      <dgm:prSet presAssocID="{9B3FD34F-73E2-4C2F-84F9-4F9445A824BD}" presName="hierChild2" presStyleCnt="0"/>
      <dgm:spPr/>
    </dgm:pt>
    <dgm:pt modelId="{B2FE8429-8F91-40C6-A057-C149EB5AFD2C}" type="pres">
      <dgm:prSet presAssocID="{29BE7D78-39E6-42B0-894A-283D826EF30C}" presName="Name37" presStyleLbl="parChTrans1D2" presStyleIdx="0" presStyleCnt="4"/>
      <dgm:spPr/>
      <dgm:t>
        <a:bodyPr/>
        <a:lstStyle/>
        <a:p>
          <a:endParaRPr lang="ru-RU"/>
        </a:p>
      </dgm:t>
    </dgm:pt>
    <dgm:pt modelId="{4DBB63F7-6441-4676-8012-6B4C1828A24D}" type="pres">
      <dgm:prSet presAssocID="{87E56A18-8891-464A-8871-45189631A252}" presName="hierRoot2" presStyleCnt="0">
        <dgm:presLayoutVars>
          <dgm:hierBranch val="init"/>
        </dgm:presLayoutVars>
      </dgm:prSet>
      <dgm:spPr/>
    </dgm:pt>
    <dgm:pt modelId="{8C020139-45F4-4F83-9532-67923E00A0B9}" type="pres">
      <dgm:prSet presAssocID="{87E56A18-8891-464A-8871-45189631A252}" presName="rootComposite" presStyleCnt="0"/>
      <dgm:spPr/>
    </dgm:pt>
    <dgm:pt modelId="{D220E358-D9BB-42E7-9650-6DB0D37C1826}" type="pres">
      <dgm:prSet presAssocID="{87E56A18-8891-464A-8871-45189631A252}" presName="rootText" presStyleLbl="node2" presStyleIdx="0" presStyleCnt="4" custScaleX="1359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011989-2FAA-493D-B951-F002760B9EE1}" type="pres">
      <dgm:prSet presAssocID="{87E56A18-8891-464A-8871-45189631A252}" presName="rootConnector" presStyleLbl="node2" presStyleIdx="0" presStyleCnt="4"/>
      <dgm:spPr/>
      <dgm:t>
        <a:bodyPr/>
        <a:lstStyle/>
        <a:p>
          <a:endParaRPr lang="ru-RU"/>
        </a:p>
      </dgm:t>
    </dgm:pt>
    <dgm:pt modelId="{267A582A-CADA-4781-8C3E-F74D159A1B72}" type="pres">
      <dgm:prSet presAssocID="{87E56A18-8891-464A-8871-45189631A252}" presName="hierChild4" presStyleCnt="0"/>
      <dgm:spPr/>
    </dgm:pt>
    <dgm:pt modelId="{0598068F-FFE1-41BF-A922-FE7B97591346}" type="pres">
      <dgm:prSet presAssocID="{87E56A18-8891-464A-8871-45189631A252}" presName="hierChild5" presStyleCnt="0"/>
      <dgm:spPr/>
    </dgm:pt>
    <dgm:pt modelId="{51766BDD-05AA-4C03-8652-68C5F293CFA1}" type="pres">
      <dgm:prSet presAssocID="{2FE46BE9-403F-40D5-9292-8147157CD500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C7565AF-320F-4D80-A658-586D2D97574E}" type="pres">
      <dgm:prSet presAssocID="{B8D62D3C-4B1E-4496-BA7C-41670F6D333C}" presName="hierRoot2" presStyleCnt="0">
        <dgm:presLayoutVars>
          <dgm:hierBranch val="init"/>
        </dgm:presLayoutVars>
      </dgm:prSet>
      <dgm:spPr/>
    </dgm:pt>
    <dgm:pt modelId="{93F630C3-0249-41D7-88FA-E76B10E50986}" type="pres">
      <dgm:prSet presAssocID="{B8D62D3C-4B1E-4496-BA7C-41670F6D333C}" presName="rootComposite" presStyleCnt="0"/>
      <dgm:spPr/>
    </dgm:pt>
    <dgm:pt modelId="{CFA4636D-5CBE-47AE-BA95-880161FD1C76}" type="pres">
      <dgm:prSet presAssocID="{B8D62D3C-4B1E-4496-BA7C-41670F6D333C}" presName="rootText" presStyleLbl="node2" presStyleIdx="1" presStyleCnt="4" custScaleX="153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46FB44-820D-45D1-8935-FB59D19F269C}" type="pres">
      <dgm:prSet presAssocID="{B8D62D3C-4B1E-4496-BA7C-41670F6D333C}" presName="rootConnector" presStyleLbl="node2" presStyleIdx="1" presStyleCnt="4"/>
      <dgm:spPr/>
      <dgm:t>
        <a:bodyPr/>
        <a:lstStyle/>
        <a:p>
          <a:endParaRPr lang="ru-RU"/>
        </a:p>
      </dgm:t>
    </dgm:pt>
    <dgm:pt modelId="{2B549E9B-532D-4024-A376-4529EB6A9B9F}" type="pres">
      <dgm:prSet presAssocID="{B8D62D3C-4B1E-4496-BA7C-41670F6D333C}" presName="hierChild4" presStyleCnt="0"/>
      <dgm:spPr/>
    </dgm:pt>
    <dgm:pt modelId="{2A52E435-B4A0-4680-8A14-8155569F0D2E}" type="pres">
      <dgm:prSet presAssocID="{B8D62D3C-4B1E-4496-BA7C-41670F6D333C}" presName="hierChild5" presStyleCnt="0"/>
      <dgm:spPr/>
    </dgm:pt>
    <dgm:pt modelId="{F4B1E9FB-2CA3-44F1-BE91-D2EA90C1DD80}" type="pres">
      <dgm:prSet presAssocID="{BE39936E-DF5F-4329-99E0-62DF59860866}" presName="Name37" presStyleLbl="parChTrans1D2" presStyleIdx="2" presStyleCnt="4"/>
      <dgm:spPr/>
      <dgm:t>
        <a:bodyPr/>
        <a:lstStyle/>
        <a:p>
          <a:endParaRPr lang="ru-RU"/>
        </a:p>
      </dgm:t>
    </dgm:pt>
    <dgm:pt modelId="{4D5DA3BE-D844-44AA-B5D4-3F2394B268BA}" type="pres">
      <dgm:prSet presAssocID="{85A44BE1-0A0E-43F7-96FC-5F46EB7A56BF}" presName="hierRoot2" presStyleCnt="0">
        <dgm:presLayoutVars>
          <dgm:hierBranch val="init"/>
        </dgm:presLayoutVars>
      </dgm:prSet>
      <dgm:spPr/>
    </dgm:pt>
    <dgm:pt modelId="{E05ED967-F17D-4D1F-BF2B-309A1D3CB3A5}" type="pres">
      <dgm:prSet presAssocID="{85A44BE1-0A0E-43F7-96FC-5F46EB7A56BF}" presName="rootComposite" presStyleCnt="0"/>
      <dgm:spPr/>
    </dgm:pt>
    <dgm:pt modelId="{9C5A771E-8C4D-494A-88C5-3F3CEF7574F3}" type="pres">
      <dgm:prSet presAssocID="{85A44BE1-0A0E-43F7-96FC-5F46EB7A56BF}" presName="rootText" presStyleLbl="node2" presStyleIdx="2" presStyleCnt="4" custScaleX="74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9B7CBA-A4F3-4F32-8124-D698ECF9DC7F}" type="pres">
      <dgm:prSet presAssocID="{85A44BE1-0A0E-43F7-96FC-5F46EB7A56BF}" presName="rootConnector" presStyleLbl="node2" presStyleIdx="2" presStyleCnt="4"/>
      <dgm:spPr/>
      <dgm:t>
        <a:bodyPr/>
        <a:lstStyle/>
        <a:p>
          <a:endParaRPr lang="ru-RU"/>
        </a:p>
      </dgm:t>
    </dgm:pt>
    <dgm:pt modelId="{137C545D-362E-4182-92CC-35E43E4518A5}" type="pres">
      <dgm:prSet presAssocID="{85A44BE1-0A0E-43F7-96FC-5F46EB7A56BF}" presName="hierChild4" presStyleCnt="0"/>
      <dgm:spPr/>
    </dgm:pt>
    <dgm:pt modelId="{8AA14706-AB9A-48DF-917D-EBDF666AD9A5}" type="pres">
      <dgm:prSet presAssocID="{85A44BE1-0A0E-43F7-96FC-5F46EB7A56BF}" presName="hierChild5" presStyleCnt="0"/>
      <dgm:spPr/>
    </dgm:pt>
    <dgm:pt modelId="{9F14C8E0-D4AB-4946-A133-01B183CBB054}" type="pres">
      <dgm:prSet presAssocID="{6418F6A8-0BF0-4BC1-AE4B-37711C5E26E3}" presName="Name37" presStyleLbl="parChTrans1D2" presStyleIdx="3" presStyleCnt="4"/>
      <dgm:spPr/>
    </dgm:pt>
    <dgm:pt modelId="{7AED43A1-A282-4039-840F-9F9304379BFE}" type="pres">
      <dgm:prSet presAssocID="{7C2D6BEE-F751-49D8-BB89-CD46703949FC}" presName="hierRoot2" presStyleCnt="0">
        <dgm:presLayoutVars>
          <dgm:hierBranch val="init"/>
        </dgm:presLayoutVars>
      </dgm:prSet>
      <dgm:spPr/>
    </dgm:pt>
    <dgm:pt modelId="{ACFC6C41-0474-4A9D-B9DC-B46712BE2FE1}" type="pres">
      <dgm:prSet presAssocID="{7C2D6BEE-F751-49D8-BB89-CD46703949FC}" presName="rootComposite" presStyleCnt="0"/>
      <dgm:spPr/>
    </dgm:pt>
    <dgm:pt modelId="{3188BE46-E7E2-4F0E-B786-17405F4B3AC2}" type="pres">
      <dgm:prSet presAssocID="{7C2D6BEE-F751-49D8-BB89-CD46703949FC}" presName="rootText" presStyleLbl="node2" presStyleIdx="3" presStyleCnt="4" custScaleX="153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40367D-1BE6-487E-8F28-8B2419774A67}" type="pres">
      <dgm:prSet presAssocID="{7C2D6BEE-F751-49D8-BB89-CD46703949FC}" presName="rootConnector" presStyleLbl="node2" presStyleIdx="3" presStyleCnt="4"/>
      <dgm:spPr/>
      <dgm:t>
        <a:bodyPr/>
        <a:lstStyle/>
        <a:p>
          <a:endParaRPr lang="ru-RU"/>
        </a:p>
      </dgm:t>
    </dgm:pt>
    <dgm:pt modelId="{96EFF540-CDE9-499D-B3EC-8BD4B15FAEB3}" type="pres">
      <dgm:prSet presAssocID="{7C2D6BEE-F751-49D8-BB89-CD46703949FC}" presName="hierChild4" presStyleCnt="0"/>
      <dgm:spPr/>
    </dgm:pt>
    <dgm:pt modelId="{C09ECFC4-852D-4836-BB57-1F22DDDCDEE0}" type="pres">
      <dgm:prSet presAssocID="{7C2D6BEE-F751-49D8-BB89-CD46703949FC}" presName="hierChild5" presStyleCnt="0"/>
      <dgm:spPr/>
    </dgm:pt>
    <dgm:pt modelId="{9EA68AAC-418C-44BE-A405-B222F52789E5}" type="pres">
      <dgm:prSet presAssocID="{9B3FD34F-73E2-4C2F-84F9-4F9445A824BD}" presName="hierChild3" presStyleCnt="0"/>
      <dgm:spPr/>
    </dgm:pt>
  </dgm:ptLst>
  <dgm:cxnLst>
    <dgm:cxn modelId="{BE37398B-CD0C-4309-B9F0-6289ED599782}" srcId="{9B3FD34F-73E2-4C2F-84F9-4F9445A824BD}" destId="{85A44BE1-0A0E-43F7-96FC-5F46EB7A56BF}" srcOrd="2" destOrd="0" parTransId="{BE39936E-DF5F-4329-99E0-62DF59860866}" sibTransId="{B483E9EC-27F5-4980-BD98-1B4112552930}"/>
    <dgm:cxn modelId="{018EA3F9-DBA6-4133-B616-F182CED152D4}" type="presOf" srcId="{7C2D6BEE-F751-49D8-BB89-CD46703949FC}" destId="{2B40367D-1BE6-487E-8F28-8B2419774A67}" srcOrd="1" destOrd="0" presId="urn:microsoft.com/office/officeart/2005/8/layout/orgChart1"/>
    <dgm:cxn modelId="{1D303F55-C4C7-48AF-BC83-1C6A88AD5E75}" type="presOf" srcId="{BE39936E-DF5F-4329-99E0-62DF59860866}" destId="{F4B1E9FB-2CA3-44F1-BE91-D2EA90C1DD80}" srcOrd="0" destOrd="0" presId="urn:microsoft.com/office/officeart/2005/8/layout/orgChart1"/>
    <dgm:cxn modelId="{4657F15C-1555-4DEC-9CA6-7F35584335E9}" srcId="{9B3FD34F-73E2-4C2F-84F9-4F9445A824BD}" destId="{B8D62D3C-4B1E-4496-BA7C-41670F6D333C}" srcOrd="1" destOrd="0" parTransId="{2FE46BE9-403F-40D5-9292-8147157CD500}" sibTransId="{D1229825-1618-4F59-B2E2-DB23765784E6}"/>
    <dgm:cxn modelId="{DFF18C8D-976B-4193-8FF8-4E2F55CF7431}" type="presOf" srcId="{6418F6A8-0BF0-4BC1-AE4B-37711C5E26E3}" destId="{9F14C8E0-D4AB-4946-A133-01B183CBB054}" srcOrd="0" destOrd="0" presId="urn:microsoft.com/office/officeart/2005/8/layout/orgChart1"/>
    <dgm:cxn modelId="{B7EE7F32-9F20-4A8A-9D12-9F1041CEF51D}" type="presOf" srcId="{9B3FD34F-73E2-4C2F-84F9-4F9445A824BD}" destId="{31E43A3C-B228-49C2-9FC4-41DCBE0784CB}" srcOrd="0" destOrd="0" presId="urn:microsoft.com/office/officeart/2005/8/layout/orgChart1"/>
    <dgm:cxn modelId="{7B56C38D-3CFA-45D8-A5C4-E0F2AFDCECA0}" srcId="{769AB58A-5BD0-4CD5-9AC5-88F6BBE5964F}" destId="{9B3FD34F-73E2-4C2F-84F9-4F9445A824BD}" srcOrd="0" destOrd="0" parTransId="{CB78209B-8F4D-47B0-959C-3A132D8DB1AC}" sibTransId="{F260D0BF-8693-4E72-B1C3-FA0590644B92}"/>
    <dgm:cxn modelId="{86893658-9CE5-4916-BCBD-AA094C767E75}" type="presOf" srcId="{769AB58A-5BD0-4CD5-9AC5-88F6BBE5964F}" destId="{1B94D238-6E2B-4EDC-B5AE-EF8FE995E97A}" srcOrd="0" destOrd="0" presId="urn:microsoft.com/office/officeart/2005/8/layout/orgChart1"/>
    <dgm:cxn modelId="{9CA9F485-44F9-4C75-A7F6-C91D833D9DAB}" type="presOf" srcId="{7C2D6BEE-F751-49D8-BB89-CD46703949FC}" destId="{3188BE46-E7E2-4F0E-B786-17405F4B3AC2}" srcOrd="0" destOrd="0" presId="urn:microsoft.com/office/officeart/2005/8/layout/orgChart1"/>
    <dgm:cxn modelId="{23DE1E4F-8C5A-4ADC-8E0D-B63E0108CFB8}" type="presOf" srcId="{9B3FD34F-73E2-4C2F-84F9-4F9445A824BD}" destId="{B64A35A6-D067-4C45-B976-2BF7F6A84363}" srcOrd="1" destOrd="0" presId="urn:microsoft.com/office/officeart/2005/8/layout/orgChart1"/>
    <dgm:cxn modelId="{7F72F3B4-CA3C-4F68-A613-DC92CF7AB303}" srcId="{9B3FD34F-73E2-4C2F-84F9-4F9445A824BD}" destId="{87E56A18-8891-464A-8871-45189631A252}" srcOrd="0" destOrd="0" parTransId="{29BE7D78-39E6-42B0-894A-283D826EF30C}" sibTransId="{2AA6CA70-2D5C-403F-A145-514C79486A7B}"/>
    <dgm:cxn modelId="{878CB37A-0C20-4DB1-BEA7-079C9243401B}" type="presOf" srcId="{85A44BE1-0A0E-43F7-96FC-5F46EB7A56BF}" destId="{9C5A771E-8C4D-494A-88C5-3F3CEF7574F3}" srcOrd="0" destOrd="0" presId="urn:microsoft.com/office/officeart/2005/8/layout/orgChart1"/>
    <dgm:cxn modelId="{DACB8597-0A07-4AB3-A935-E31966C6745D}" type="presOf" srcId="{87E56A18-8891-464A-8871-45189631A252}" destId="{D220E358-D9BB-42E7-9650-6DB0D37C1826}" srcOrd="0" destOrd="0" presId="urn:microsoft.com/office/officeart/2005/8/layout/orgChart1"/>
    <dgm:cxn modelId="{D5E5F267-2222-4592-81EA-957C37179AF5}" type="presOf" srcId="{B8D62D3C-4B1E-4496-BA7C-41670F6D333C}" destId="{CFA4636D-5CBE-47AE-BA95-880161FD1C76}" srcOrd="0" destOrd="0" presId="urn:microsoft.com/office/officeart/2005/8/layout/orgChart1"/>
    <dgm:cxn modelId="{46B69D7F-5C88-4651-BC40-7F76569F4650}" type="presOf" srcId="{87E56A18-8891-464A-8871-45189631A252}" destId="{E4011989-2FAA-493D-B951-F002760B9EE1}" srcOrd="1" destOrd="0" presId="urn:microsoft.com/office/officeart/2005/8/layout/orgChart1"/>
    <dgm:cxn modelId="{FBB344D7-1F4F-4734-B17D-F2E8D828C54F}" type="presOf" srcId="{2FE46BE9-403F-40D5-9292-8147157CD500}" destId="{51766BDD-05AA-4C03-8652-68C5F293CFA1}" srcOrd="0" destOrd="0" presId="urn:microsoft.com/office/officeart/2005/8/layout/orgChart1"/>
    <dgm:cxn modelId="{D459CF25-FBA1-4DBB-A211-5CED64334C33}" type="presOf" srcId="{B8D62D3C-4B1E-4496-BA7C-41670F6D333C}" destId="{BC46FB44-820D-45D1-8935-FB59D19F269C}" srcOrd="1" destOrd="0" presId="urn:microsoft.com/office/officeart/2005/8/layout/orgChart1"/>
    <dgm:cxn modelId="{2CF94957-A061-445E-B7A1-9AF989ED36A9}" type="presOf" srcId="{29BE7D78-39E6-42B0-894A-283D826EF30C}" destId="{B2FE8429-8F91-40C6-A057-C149EB5AFD2C}" srcOrd="0" destOrd="0" presId="urn:microsoft.com/office/officeart/2005/8/layout/orgChart1"/>
    <dgm:cxn modelId="{E2D71D31-F391-4D58-ADB1-505BF9F1D2FC}" srcId="{9B3FD34F-73E2-4C2F-84F9-4F9445A824BD}" destId="{7C2D6BEE-F751-49D8-BB89-CD46703949FC}" srcOrd="3" destOrd="0" parTransId="{6418F6A8-0BF0-4BC1-AE4B-37711C5E26E3}" sibTransId="{F8544395-98C8-406F-B2C2-70E660599F2D}"/>
    <dgm:cxn modelId="{77EC5FA0-AE51-45B1-9CDE-D15B86A8CA55}" type="presOf" srcId="{85A44BE1-0A0E-43F7-96FC-5F46EB7A56BF}" destId="{D99B7CBA-A4F3-4F32-8124-D698ECF9DC7F}" srcOrd="1" destOrd="0" presId="urn:microsoft.com/office/officeart/2005/8/layout/orgChart1"/>
    <dgm:cxn modelId="{6920AA56-C0D6-4C4B-8A4A-077223AD51AE}" type="presParOf" srcId="{1B94D238-6E2B-4EDC-B5AE-EF8FE995E97A}" destId="{B6D94342-4CB2-47D7-9863-3BB1C076A800}" srcOrd="0" destOrd="0" presId="urn:microsoft.com/office/officeart/2005/8/layout/orgChart1"/>
    <dgm:cxn modelId="{E0BE258C-1C5D-4667-940F-1F7B46CE7E7C}" type="presParOf" srcId="{B6D94342-4CB2-47D7-9863-3BB1C076A800}" destId="{40E20B16-7A68-4592-B156-E14C76175785}" srcOrd="0" destOrd="0" presId="urn:microsoft.com/office/officeart/2005/8/layout/orgChart1"/>
    <dgm:cxn modelId="{14CF1C5D-BA8C-4F25-97DF-BE19917B9F91}" type="presParOf" srcId="{40E20B16-7A68-4592-B156-E14C76175785}" destId="{31E43A3C-B228-49C2-9FC4-41DCBE0784CB}" srcOrd="0" destOrd="0" presId="urn:microsoft.com/office/officeart/2005/8/layout/orgChart1"/>
    <dgm:cxn modelId="{CFD72BA4-D050-41BD-A884-2FEB874D9218}" type="presParOf" srcId="{40E20B16-7A68-4592-B156-E14C76175785}" destId="{B64A35A6-D067-4C45-B976-2BF7F6A84363}" srcOrd="1" destOrd="0" presId="urn:microsoft.com/office/officeart/2005/8/layout/orgChart1"/>
    <dgm:cxn modelId="{75A5B705-1E4F-4114-971E-CA9A1341D208}" type="presParOf" srcId="{B6D94342-4CB2-47D7-9863-3BB1C076A800}" destId="{CBC90E11-74E7-4373-A1F0-F889778997FB}" srcOrd="1" destOrd="0" presId="urn:microsoft.com/office/officeart/2005/8/layout/orgChart1"/>
    <dgm:cxn modelId="{E8C8C2E8-2AB9-4835-9282-FC5A189AC4C7}" type="presParOf" srcId="{CBC90E11-74E7-4373-A1F0-F889778997FB}" destId="{B2FE8429-8F91-40C6-A057-C149EB5AFD2C}" srcOrd="0" destOrd="0" presId="urn:microsoft.com/office/officeart/2005/8/layout/orgChart1"/>
    <dgm:cxn modelId="{473FEF72-2E6B-4297-A33B-4B74731A28D3}" type="presParOf" srcId="{CBC90E11-74E7-4373-A1F0-F889778997FB}" destId="{4DBB63F7-6441-4676-8012-6B4C1828A24D}" srcOrd="1" destOrd="0" presId="urn:microsoft.com/office/officeart/2005/8/layout/orgChart1"/>
    <dgm:cxn modelId="{8D6F2150-747C-4203-AE4C-84ECCD350C48}" type="presParOf" srcId="{4DBB63F7-6441-4676-8012-6B4C1828A24D}" destId="{8C020139-45F4-4F83-9532-67923E00A0B9}" srcOrd="0" destOrd="0" presId="urn:microsoft.com/office/officeart/2005/8/layout/orgChart1"/>
    <dgm:cxn modelId="{6B064388-D8E8-4458-AC05-AC6CAB8DF0E1}" type="presParOf" srcId="{8C020139-45F4-4F83-9532-67923E00A0B9}" destId="{D220E358-D9BB-42E7-9650-6DB0D37C1826}" srcOrd="0" destOrd="0" presId="urn:microsoft.com/office/officeart/2005/8/layout/orgChart1"/>
    <dgm:cxn modelId="{5A9160E5-2289-42AE-9099-F9BCF02B3F69}" type="presParOf" srcId="{8C020139-45F4-4F83-9532-67923E00A0B9}" destId="{E4011989-2FAA-493D-B951-F002760B9EE1}" srcOrd="1" destOrd="0" presId="urn:microsoft.com/office/officeart/2005/8/layout/orgChart1"/>
    <dgm:cxn modelId="{8A729BFD-9264-47E4-951A-98255582DF03}" type="presParOf" srcId="{4DBB63F7-6441-4676-8012-6B4C1828A24D}" destId="{267A582A-CADA-4781-8C3E-F74D159A1B72}" srcOrd="1" destOrd="0" presId="urn:microsoft.com/office/officeart/2005/8/layout/orgChart1"/>
    <dgm:cxn modelId="{30AEBD63-9E2E-43D6-901D-664F0AB97125}" type="presParOf" srcId="{4DBB63F7-6441-4676-8012-6B4C1828A24D}" destId="{0598068F-FFE1-41BF-A922-FE7B97591346}" srcOrd="2" destOrd="0" presId="urn:microsoft.com/office/officeart/2005/8/layout/orgChart1"/>
    <dgm:cxn modelId="{CE400843-D2CE-4405-A416-77CB0E82A965}" type="presParOf" srcId="{CBC90E11-74E7-4373-A1F0-F889778997FB}" destId="{51766BDD-05AA-4C03-8652-68C5F293CFA1}" srcOrd="2" destOrd="0" presId="urn:microsoft.com/office/officeart/2005/8/layout/orgChart1"/>
    <dgm:cxn modelId="{A7712953-95E0-4130-87EE-9116F4E3213D}" type="presParOf" srcId="{CBC90E11-74E7-4373-A1F0-F889778997FB}" destId="{9C7565AF-320F-4D80-A658-586D2D97574E}" srcOrd="3" destOrd="0" presId="urn:microsoft.com/office/officeart/2005/8/layout/orgChart1"/>
    <dgm:cxn modelId="{10BFAC86-D4F9-47B1-B284-DB07C6A60835}" type="presParOf" srcId="{9C7565AF-320F-4D80-A658-586D2D97574E}" destId="{93F630C3-0249-41D7-88FA-E76B10E50986}" srcOrd="0" destOrd="0" presId="urn:microsoft.com/office/officeart/2005/8/layout/orgChart1"/>
    <dgm:cxn modelId="{3258FA2D-681B-4960-B0C4-189F10E9EB26}" type="presParOf" srcId="{93F630C3-0249-41D7-88FA-E76B10E50986}" destId="{CFA4636D-5CBE-47AE-BA95-880161FD1C76}" srcOrd="0" destOrd="0" presId="urn:microsoft.com/office/officeart/2005/8/layout/orgChart1"/>
    <dgm:cxn modelId="{43C836FC-CCC1-45B1-9731-BEE2AEB7B3FF}" type="presParOf" srcId="{93F630C3-0249-41D7-88FA-E76B10E50986}" destId="{BC46FB44-820D-45D1-8935-FB59D19F269C}" srcOrd="1" destOrd="0" presId="urn:microsoft.com/office/officeart/2005/8/layout/orgChart1"/>
    <dgm:cxn modelId="{1DE613B5-A1E0-439A-93A5-18C95DF6921E}" type="presParOf" srcId="{9C7565AF-320F-4D80-A658-586D2D97574E}" destId="{2B549E9B-532D-4024-A376-4529EB6A9B9F}" srcOrd="1" destOrd="0" presId="urn:microsoft.com/office/officeart/2005/8/layout/orgChart1"/>
    <dgm:cxn modelId="{1837E160-53F6-43B5-BFEA-ABC271345C4F}" type="presParOf" srcId="{9C7565AF-320F-4D80-A658-586D2D97574E}" destId="{2A52E435-B4A0-4680-8A14-8155569F0D2E}" srcOrd="2" destOrd="0" presId="urn:microsoft.com/office/officeart/2005/8/layout/orgChart1"/>
    <dgm:cxn modelId="{58B406F3-19BE-49CE-A1E1-DFA20B0402C0}" type="presParOf" srcId="{CBC90E11-74E7-4373-A1F0-F889778997FB}" destId="{F4B1E9FB-2CA3-44F1-BE91-D2EA90C1DD80}" srcOrd="4" destOrd="0" presId="urn:microsoft.com/office/officeart/2005/8/layout/orgChart1"/>
    <dgm:cxn modelId="{D218C6F7-273B-4D01-9D70-16A5F7651FF8}" type="presParOf" srcId="{CBC90E11-74E7-4373-A1F0-F889778997FB}" destId="{4D5DA3BE-D844-44AA-B5D4-3F2394B268BA}" srcOrd="5" destOrd="0" presId="urn:microsoft.com/office/officeart/2005/8/layout/orgChart1"/>
    <dgm:cxn modelId="{3D2D52D6-9DF7-4339-9507-C0A27F2DEC45}" type="presParOf" srcId="{4D5DA3BE-D844-44AA-B5D4-3F2394B268BA}" destId="{E05ED967-F17D-4D1F-BF2B-309A1D3CB3A5}" srcOrd="0" destOrd="0" presId="urn:microsoft.com/office/officeart/2005/8/layout/orgChart1"/>
    <dgm:cxn modelId="{8BEBB558-7C0F-4893-A19B-CB5BF2D9B0AB}" type="presParOf" srcId="{E05ED967-F17D-4D1F-BF2B-309A1D3CB3A5}" destId="{9C5A771E-8C4D-494A-88C5-3F3CEF7574F3}" srcOrd="0" destOrd="0" presId="urn:microsoft.com/office/officeart/2005/8/layout/orgChart1"/>
    <dgm:cxn modelId="{997251E5-B1ED-41B5-B102-9A8B862CBBFA}" type="presParOf" srcId="{E05ED967-F17D-4D1F-BF2B-309A1D3CB3A5}" destId="{D99B7CBA-A4F3-4F32-8124-D698ECF9DC7F}" srcOrd="1" destOrd="0" presId="urn:microsoft.com/office/officeart/2005/8/layout/orgChart1"/>
    <dgm:cxn modelId="{ABE87D36-72BB-422F-BBFC-D41DC8B2109B}" type="presParOf" srcId="{4D5DA3BE-D844-44AA-B5D4-3F2394B268BA}" destId="{137C545D-362E-4182-92CC-35E43E4518A5}" srcOrd="1" destOrd="0" presId="urn:microsoft.com/office/officeart/2005/8/layout/orgChart1"/>
    <dgm:cxn modelId="{8B054A40-5B52-4762-8BD7-E518AAB9FB5D}" type="presParOf" srcId="{4D5DA3BE-D844-44AA-B5D4-3F2394B268BA}" destId="{8AA14706-AB9A-48DF-917D-EBDF666AD9A5}" srcOrd="2" destOrd="0" presId="urn:microsoft.com/office/officeart/2005/8/layout/orgChart1"/>
    <dgm:cxn modelId="{66A21316-4277-4FA9-ABCC-9742FF9609EF}" type="presParOf" srcId="{CBC90E11-74E7-4373-A1F0-F889778997FB}" destId="{9F14C8E0-D4AB-4946-A133-01B183CBB054}" srcOrd="6" destOrd="0" presId="urn:microsoft.com/office/officeart/2005/8/layout/orgChart1"/>
    <dgm:cxn modelId="{1B5AB9CA-E789-4A67-9A2E-5BB8F70B9498}" type="presParOf" srcId="{CBC90E11-74E7-4373-A1F0-F889778997FB}" destId="{7AED43A1-A282-4039-840F-9F9304379BFE}" srcOrd="7" destOrd="0" presId="urn:microsoft.com/office/officeart/2005/8/layout/orgChart1"/>
    <dgm:cxn modelId="{FD765196-56D7-4FF3-A8F4-34977F0FE9A3}" type="presParOf" srcId="{7AED43A1-A282-4039-840F-9F9304379BFE}" destId="{ACFC6C41-0474-4A9D-B9DC-B46712BE2FE1}" srcOrd="0" destOrd="0" presId="urn:microsoft.com/office/officeart/2005/8/layout/orgChart1"/>
    <dgm:cxn modelId="{6ED7C6C7-87B7-40E3-9B56-E4ECD7322BE7}" type="presParOf" srcId="{ACFC6C41-0474-4A9D-B9DC-B46712BE2FE1}" destId="{3188BE46-E7E2-4F0E-B786-17405F4B3AC2}" srcOrd="0" destOrd="0" presId="urn:microsoft.com/office/officeart/2005/8/layout/orgChart1"/>
    <dgm:cxn modelId="{7C198143-828A-4040-B300-C5BD15749AEC}" type="presParOf" srcId="{ACFC6C41-0474-4A9D-B9DC-B46712BE2FE1}" destId="{2B40367D-1BE6-487E-8F28-8B2419774A67}" srcOrd="1" destOrd="0" presId="urn:microsoft.com/office/officeart/2005/8/layout/orgChart1"/>
    <dgm:cxn modelId="{DF314EA1-3EDE-4BEF-AA42-ED6DB87DDBDA}" type="presParOf" srcId="{7AED43A1-A282-4039-840F-9F9304379BFE}" destId="{96EFF540-CDE9-499D-B3EC-8BD4B15FAEB3}" srcOrd="1" destOrd="0" presId="urn:microsoft.com/office/officeart/2005/8/layout/orgChart1"/>
    <dgm:cxn modelId="{E0C4839F-FF90-44E6-B886-66F0874A5992}" type="presParOf" srcId="{7AED43A1-A282-4039-840F-9F9304379BFE}" destId="{C09ECFC4-852D-4836-BB57-1F22DDDCDEE0}" srcOrd="2" destOrd="0" presId="urn:microsoft.com/office/officeart/2005/8/layout/orgChart1"/>
    <dgm:cxn modelId="{464CA024-3F28-42B7-A563-7C573FE26F23}" type="presParOf" srcId="{B6D94342-4CB2-47D7-9863-3BB1C076A800}" destId="{9EA68AAC-418C-44BE-A405-B222F52789E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3C661D0-85D8-4026-A35C-F4A260DD421B}" type="doc">
      <dgm:prSet loTypeId="urn:microsoft.com/office/officeart/2005/8/layout/hierarchy3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6E59E02-EC62-4108-8525-6664058515C4}">
      <dgm:prSet phldrT="[Текст]"/>
      <dgm:spPr/>
      <dgm:t>
        <a:bodyPr/>
        <a:lstStyle/>
        <a:p>
          <a:r>
            <a:rPr lang="ru-RU" dirty="0"/>
            <a:t>Факторы, ухудшающие значения основных показателей</a:t>
          </a:r>
        </a:p>
      </dgm:t>
    </dgm:pt>
    <dgm:pt modelId="{3692D153-61D1-4486-9293-1BE446449583}" type="parTrans" cxnId="{0D9C3AA6-86C5-4D92-B48B-2F9F8807C262}">
      <dgm:prSet/>
      <dgm:spPr/>
      <dgm:t>
        <a:bodyPr/>
        <a:lstStyle/>
        <a:p>
          <a:endParaRPr lang="ru-RU"/>
        </a:p>
      </dgm:t>
    </dgm:pt>
    <dgm:pt modelId="{BE0CFE12-7912-4E79-9957-DFAEA4A72E07}" type="sibTrans" cxnId="{0D9C3AA6-86C5-4D92-B48B-2F9F8807C262}">
      <dgm:prSet/>
      <dgm:spPr/>
      <dgm:t>
        <a:bodyPr/>
        <a:lstStyle/>
        <a:p>
          <a:endParaRPr lang="ru-RU"/>
        </a:p>
      </dgm:t>
    </dgm:pt>
    <dgm:pt modelId="{93EE602C-EFE6-42D3-A5C3-41AA16863F8A}">
      <dgm:prSet phldrT="[Текст]"/>
      <dgm:spPr/>
      <dgm:t>
        <a:bodyPr/>
        <a:lstStyle/>
        <a:p>
          <a:pPr algn="l"/>
          <a:r>
            <a:rPr lang="ru-RU" dirty="0"/>
            <a:t>Использование шипованной резины в зимний период</a:t>
          </a:r>
        </a:p>
      </dgm:t>
    </dgm:pt>
    <dgm:pt modelId="{6169A446-0616-4A97-A8B5-A29C04B33990}" type="parTrans" cxnId="{3D4A46B0-99B5-4897-A143-C64A26C9AC1F}">
      <dgm:prSet/>
      <dgm:spPr/>
      <dgm:t>
        <a:bodyPr/>
        <a:lstStyle/>
        <a:p>
          <a:endParaRPr lang="ru-RU"/>
        </a:p>
      </dgm:t>
    </dgm:pt>
    <dgm:pt modelId="{1CA5D102-E12D-43BB-9952-2D7E0EE4CDE9}" type="sibTrans" cxnId="{3D4A46B0-99B5-4897-A143-C64A26C9AC1F}">
      <dgm:prSet/>
      <dgm:spPr/>
      <dgm:t>
        <a:bodyPr/>
        <a:lstStyle/>
        <a:p>
          <a:endParaRPr lang="ru-RU"/>
        </a:p>
      </dgm:t>
    </dgm:pt>
    <dgm:pt modelId="{69EA5168-4441-4808-835E-ABC5EF680F61}">
      <dgm:prSet/>
      <dgm:spPr/>
      <dgm:t>
        <a:bodyPr/>
        <a:lstStyle/>
        <a:p>
          <a:pPr algn="l"/>
          <a:r>
            <a:rPr lang="ru-RU" dirty="0"/>
            <a:t>Воздействие повышенных нагрузок от грузового транспорта</a:t>
          </a:r>
        </a:p>
      </dgm:t>
    </dgm:pt>
    <dgm:pt modelId="{8BDB1260-A442-4DC7-B4C7-CDFBE461165B}" type="parTrans" cxnId="{E9F7500E-41C3-432E-ADC4-F1511DF040CE}">
      <dgm:prSet/>
      <dgm:spPr/>
      <dgm:t>
        <a:bodyPr/>
        <a:lstStyle/>
        <a:p>
          <a:endParaRPr lang="ru-RU"/>
        </a:p>
      </dgm:t>
    </dgm:pt>
    <dgm:pt modelId="{B02C57AF-D4B9-48F3-A82A-1852C2BF7F4A}" type="sibTrans" cxnId="{E9F7500E-41C3-432E-ADC4-F1511DF040CE}">
      <dgm:prSet/>
      <dgm:spPr/>
      <dgm:t>
        <a:bodyPr/>
        <a:lstStyle/>
        <a:p>
          <a:endParaRPr lang="ru-RU"/>
        </a:p>
      </dgm:t>
    </dgm:pt>
    <dgm:pt modelId="{2A2067BF-9827-4640-978C-92E15B44FF95}">
      <dgm:prSet/>
      <dgm:spPr/>
      <dgm:t>
        <a:bodyPr/>
        <a:lstStyle/>
        <a:p>
          <a:pPr algn="l"/>
          <a:r>
            <a:rPr lang="ru-RU" dirty="0"/>
            <a:t>Воздействие климатических условий района расположения автомобильной дороги</a:t>
          </a:r>
        </a:p>
      </dgm:t>
    </dgm:pt>
    <dgm:pt modelId="{5A53F591-FAA3-4F58-9795-118BA9B24F79}" type="parTrans" cxnId="{3A3EFA02-CB6C-4BFF-984E-320F445D7025}">
      <dgm:prSet/>
      <dgm:spPr/>
      <dgm:t>
        <a:bodyPr/>
        <a:lstStyle/>
        <a:p>
          <a:endParaRPr lang="ru-RU"/>
        </a:p>
      </dgm:t>
    </dgm:pt>
    <dgm:pt modelId="{4FD7907B-AC29-436F-AC9B-36C12E194AC3}" type="sibTrans" cxnId="{3A3EFA02-CB6C-4BFF-984E-320F445D7025}">
      <dgm:prSet/>
      <dgm:spPr/>
      <dgm:t>
        <a:bodyPr/>
        <a:lstStyle/>
        <a:p>
          <a:endParaRPr lang="ru-RU"/>
        </a:p>
      </dgm:t>
    </dgm:pt>
    <dgm:pt modelId="{D80D02F5-3AF7-4AEE-8A92-5DF1B1660B71}">
      <dgm:prSet/>
      <dgm:spPr/>
      <dgm:t>
        <a:bodyPr/>
        <a:lstStyle/>
        <a:p>
          <a:pPr algn="l"/>
          <a:r>
            <a:rPr lang="ru-RU" dirty="0"/>
            <a:t>Грунтово-геологические условия</a:t>
          </a:r>
        </a:p>
      </dgm:t>
    </dgm:pt>
    <dgm:pt modelId="{BA0717A2-3B26-44B6-B290-7B3DF2A1DFC0}" type="parTrans" cxnId="{88215AA3-A25D-4C83-B76F-0329A9EAE104}">
      <dgm:prSet/>
      <dgm:spPr/>
      <dgm:t>
        <a:bodyPr/>
        <a:lstStyle/>
        <a:p>
          <a:endParaRPr lang="ru-RU"/>
        </a:p>
      </dgm:t>
    </dgm:pt>
    <dgm:pt modelId="{F85D4125-843D-4687-A920-0C9677643E96}" type="sibTrans" cxnId="{88215AA3-A25D-4C83-B76F-0329A9EAE104}">
      <dgm:prSet/>
      <dgm:spPr/>
      <dgm:t>
        <a:bodyPr/>
        <a:lstStyle/>
        <a:p>
          <a:endParaRPr lang="ru-RU"/>
        </a:p>
      </dgm:t>
    </dgm:pt>
    <dgm:pt modelId="{46B89B46-E550-4755-AB31-BDDEBE81888D}" type="pres">
      <dgm:prSet presAssocID="{F3C661D0-85D8-4026-A35C-F4A260DD42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A07AC2-5B13-41CD-A63D-DC4F81A84C7E}" type="pres">
      <dgm:prSet presAssocID="{C6E59E02-EC62-4108-8525-6664058515C4}" presName="root" presStyleCnt="0"/>
      <dgm:spPr/>
    </dgm:pt>
    <dgm:pt modelId="{CB89F49C-B81F-45D2-AFBD-113CA5BC8E08}" type="pres">
      <dgm:prSet presAssocID="{C6E59E02-EC62-4108-8525-6664058515C4}" presName="rootComposite" presStyleCnt="0"/>
      <dgm:spPr/>
    </dgm:pt>
    <dgm:pt modelId="{A50462EC-9402-4087-A2C9-FA39AE8EA06B}" type="pres">
      <dgm:prSet presAssocID="{C6E59E02-EC62-4108-8525-6664058515C4}" presName="rootText" presStyleLbl="node1" presStyleIdx="0" presStyleCnt="1" custScaleX="765046"/>
      <dgm:spPr/>
      <dgm:t>
        <a:bodyPr/>
        <a:lstStyle/>
        <a:p>
          <a:endParaRPr lang="ru-RU"/>
        </a:p>
      </dgm:t>
    </dgm:pt>
    <dgm:pt modelId="{3FC8CEB5-3ADB-4105-8DC1-C051060590DC}" type="pres">
      <dgm:prSet presAssocID="{C6E59E02-EC62-4108-8525-6664058515C4}" presName="rootConnector" presStyleLbl="node1" presStyleIdx="0" presStyleCnt="1"/>
      <dgm:spPr/>
      <dgm:t>
        <a:bodyPr/>
        <a:lstStyle/>
        <a:p>
          <a:endParaRPr lang="ru-RU"/>
        </a:p>
      </dgm:t>
    </dgm:pt>
    <dgm:pt modelId="{B8DC27B6-CFA9-46C9-A92E-9574CF7DD5EE}" type="pres">
      <dgm:prSet presAssocID="{C6E59E02-EC62-4108-8525-6664058515C4}" presName="childShape" presStyleCnt="0"/>
      <dgm:spPr/>
    </dgm:pt>
    <dgm:pt modelId="{BDA2A2AE-E488-4979-9D1D-E890D0B5A901}" type="pres">
      <dgm:prSet presAssocID="{6169A446-0616-4A97-A8B5-A29C04B33990}" presName="Name13" presStyleLbl="parChTrans1D2" presStyleIdx="0" presStyleCnt="4"/>
      <dgm:spPr/>
      <dgm:t>
        <a:bodyPr/>
        <a:lstStyle/>
        <a:p>
          <a:endParaRPr lang="ru-RU"/>
        </a:p>
      </dgm:t>
    </dgm:pt>
    <dgm:pt modelId="{493A86EF-8109-45E6-A2BA-E83EBEF5B996}" type="pres">
      <dgm:prSet presAssocID="{93EE602C-EFE6-42D3-A5C3-41AA16863F8A}" presName="childText" presStyleLbl="bgAcc1" presStyleIdx="0" presStyleCnt="4" custScaleX="744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F3D01-7E3A-49F6-BE92-6C2651423763}" type="pres">
      <dgm:prSet presAssocID="{5A53F591-FAA3-4F58-9795-118BA9B24F79}" presName="Name13" presStyleLbl="parChTrans1D2" presStyleIdx="1" presStyleCnt="4"/>
      <dgm:spPr/>
      <dgm:t>
        <a:bodyPr/>
        <a:lstStyle/>
        <a:p>
          <a:endParaRPr lang="ru-RU"/>
        </a:p>
      </dgm:t>
    </dgm:pt>
    <dgm:pt modelId="{0E820E82-3BED-4E7C-8543-6409B0C19D26}" type="pres">
      <dgm:prSet presAssocID="{2A2067BF-9827-4640-978C-92E15B44FF95}" presName="childText" presStyleLbl="bgAcc1" presStyleIdx="1" presStyleCnt="4" custScaleX="748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F1D01-1464-47DB-832D-843FC0D92D7C}" type="pres">
      <dgm:prSet presAssocID="{8BDB1260-A442-4DC7-B4C7-CDFBE461165B}" presName="Name13" presStyleLbl="parChTrans1D2" presStyleIdx="2" presStyleCnt="4"/>
      <dgm:spPr/>
      <dgm:t>
        <a:bodyPr/>
        <a:lstStyle/>
        <a:p>
          <a:endParaRPr lang="ru-RU"/>
        </a:p>
      </dgm:t>
    </dgm:pt>
    <dgm:pt modelId="{6C65E295-3CA0-4CFC-8BD4-1F5EF8C17BB1}" type="pres">
      <dgm:prSet presAssocID="{69EA5168-4441-4808-835E-ABC5EF680F61}" presName="childText" presStyleLbl="bgAcc1" presStyleIdx="2" presStyleCnt="4" custScaleX="747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7B70D-A638-45AA-8997-699858676D7B}" type="pres">
      <dgm:prSet presAssocID="{BA0717A2-3B26-44B6-B290-7B3DF2A1DFC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0C591919-9500-4903-BD5D-53E213A80378}" type="pres">
      <dgm:prSet presAssocID="{D80D02F5-3AF7-4AEE-8A92-5DF1B1660B71}" presName="childText" presStyleLbl="bgAcc1" presStyleIdx="3" presStyleCnt="4" custScaleX="745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D5D033-DC48-42CD-8D14-DFC8DCBF1525}" type="presOf" srcId="{8BDB1260-A442-4DC7-B4C7-CDFBE461165B}" destId="{F84F1D01-1464-47DB-832D-843FC0D92D7C}" srcOrd="0" destOrd="0" presId="urn:microsoft.com/office/officeart/2005/8/layout/hierarchy3"/>
    <dgm:cxn modelId="{30F50030-8646-447A-A4E0-FF52CFD97870}" type="presOf" srcId="{93EE602C-EFE6-42D3-A5C3-41AA16863F8A}" destId="{493A86EF-8109-45E6-A2BA-E83EBEF5B996}" srcOrd="0" destOrd="0" presId="urn:microsoft.com/office/officeart/2005/8/layout/hierarchy3"/>
    <dgm:cxn modelId="{BC6D8BA1-E1B3-469C-B63B-112A013FB595}" type="presOf" srcId="{5A53F591-FAA3-4F58-9795-118BA9B24F79}" destId="{AE9F3D01-7E3A-49F6-BE92-6C2651423763}" srcOrd="0" destOrd="0" presId="urn:microsoft.com/office/officeart/2005/8/layout/hierarchy3"/>
    <dgm:cxn modelId="{E9F7500E-41C3-432E-ADC4-F1511DF040CE}" srcId="{C6E59E02-EC62-4108-8525-6664058515C4}" destId="{69EA5168-4441-4808-835E-ABC5EF680F61}" srcOrd="2" destOrd="0" parTransId="{8BDB1260-A442-4DC7-B4C7-CDFBE461165B}" sibTransId="{B02C57AF-D4B9-48F3-A82A-1852C2BF7F4A}"/>
    <dgm:cxn modelId="{3D4A46B0-99B5-4897-A143-C64A26C9AC1F}" srcId="{C6E59E02-EC62-4108-8525-6664058515C4}" destId="{93EE602C-EFE6-42D3-A5C3-41AA16863F8A}" srcOrd="0" destOrd="0" parTransId="{6169A446-0616-4A97-A8B5-A29C04B33990}" sibTransId="{1CA5D102-E12D-43BB-9952-2D7E0EE4CDE9}"/>
    <dgm:cxn modelId="{CC39B0AC-156F-4FA5-94E2-909F85941D64}" type="presOf" srcId="{F3C661D0-85D8-4026-A35C-F4A260DD421B}" destId="{46B89B46-E550-4755-AB31-BDDEBE81888D}" srcOrd="0" destOrd="0" presId="urn:microsoft.com/office/officeart/2005/8/layout/hierarchy3"/>
    <dgm:cxn modelId="{3A3EFA02-CB6C-4BFF-984E-320F445D7025}" srcId="{C6E59E02-EC62-4108-8525-6664058515C4}" destId="{2A2067BF-9827-4640-978C-92E15B44FF95}" srcOrd="1" destOrd="0" parTransId="{5A53F591-FAA3-4F58-9795-118BA9B24F79}" sibTransId="{4FD7907B-AC29-436F-AC9B-36C12E194AC3}"/>
    <dgm:cxn modelId="{88215AA3-A25D-4C83-B76F-0329A9EAE104}" srcId="{C6E59E02-EC62-4108-8525-6664058515C4}" destId="{D80D02F5-3AF7-4AEE-8A92-5DF1B1660B71}" srcOrd="3" destOrd="0" parTransId="{BA0717A2-3B26-44B6-B290-7B3DF2A1DFC0}" sibTransId="{F85D4125-843D-4687-A920-0C9677643E96}"/>
    <dgm:cxn modelId="{6D2E8079-7F2C-4DB3-A180-CF2F2A8F4F12}" type="presOf" srcId="{C6E59E02-EC62-4108-8525-6664058515C4}" destId="{3FC8CEB5-3ADB-4105-8DC1-C051060590DC}" srcOrd="1" destOrd="0" presId="urn:microsoft.com/office/officeart/2005/8/layout/hierarchy3"/>
    <dgm:cxn modelId="{8A36E257-C4FA-4E48-938C-AE38B4186C07}" type="presOf" srcId="{2A2067BF-9827-4640-978C-92E15B44FF95}" destId="{0E820E82-3BED-4E7C-8543-6409B0C19D26}" srcOrd="0" destOrd="0" presId="urn:microsoft.com/office/officeart/2005/8/layout/hierarchy3"/>
    <dgm:cxn modelId="{88D51D8E-4684-47DB-B6C7-8F1CD76E259C}" type="presOf" srcId="{69EA5168-4441-4808-835E-ABC5EF680F61}" destId="{6C65E295-3CA0-4CFC-8BD4-1F5EF8C17BB1}" srcOrd="0" destOrd="0" presId="urn:microsoft.com/office/officeart/2005/8/layout/hierarchy3"/>
    <dgm:cxn modelId="{7749759A-A495-4CEF-9507-CDBAD7957EF6}" type="presOf" srcId="{BA0717A2-3B26-44B6-B290-7B3DF2A1DFC0}" destId="{8987B70D-A638-45AA-8997-699858676D7B}" srcOrd="0" destOrd="0" presId="urn:microsoft.com/office/officeart/2005/8/layout/hierarchy3"/>
    <dgm:cxn modelId="{0D9C3AA6-86C5-4D92-B48B-2F9F8807C262}" srcId="{F3C661D0-85D8-4026-A35C-F4A260DD421B}" destId="{C6E59E02-EC62-4108-8525-6664058515C4}" srcOrd="0" destOrd="0" parTransId="{3692D153-61D1-4486-9293-1BE446449583}" sibTransId="{BE0CFE12-7912-4E79-9957-DFAEA4A72E07}"/>
    <dgm:cxn modelId="{8640DB4B-2DE8-40A3-A3CE-F7F742898D35}" type="presOf" srcId="{C6E59E02-EC62-4108-8525-6664058515C4}" destId="{A50462EC-9402-4087-A2C9-FA39AE8EA06B}" srcOrd="0" destOrd="0" presId="urn:microsoft.com/office/officeart/2005/8/layout/hierarchy3"/>
    <dgm:cxn modelId="{06E713F8-C9B7-41BA-BD15-E43A632EA71A}" type="presOf" srcId="{D80D02F5-3AF7-4AEE-8A92-5DF1B1660B71}" destId="{0C591919-9500-4903-BD5D-53E213A80378}" srcOrd="0" destOrd="0" presId="urn:microsoft.com/office/officeart/2005/8/layout/hierarchy3"/>
    <dgm:cxn modelId="{2173E250-6173-4534-85B8-BF1FC4CA2EE4}" type="presOf" srcId="{6169A446-0616-4A97-A8B5-A29C04B33990}" destId="{BDA2A2AE-E488-4979-9D1D-E890D0B5A901}" srcOrd="0" destOrd="0" presId="urn:microsoft.com/office/officeart/2005/8/layout/hierarchy3"/>
    <dgm:cxn modelId="{D85F948A-4F77-4F78-B904-ED4CBFBC5FD0}" type="presParOf" srcId="{46B89B46-E550-4755-AB31-BDDEBE81888D}" destId="{86A07AC2-5B13-41CD-A63D-DC4F81A84C7E}" srcOrd="0" destOrd="0" presId="urn:microsoft.com/office/officeart/2005/8/layout/hierarchy3"/>
    <dgm:cxn modelId="{6A1D253F-2A67-4862-BC42-627B5BC16C91}" type="presParOf" srcId="{86A07AC2-5B13-41CD-A63D-DC4F81A84C7E}" destId="{CB89F49C-B81F-45D2-AFBD-113CA5BC8E08}" srcOrd="0" destOrd="0" presId="urn:microsoft.com/office/officeart/2005/8/layout/hierarchy3"/>
    <dgm:cxn modelId="{48408A56-BBA8-4DDD-ABF7-7F7F8B280008}" type="presParOf" srcId="{CB89F49C-B81F-45D2-AFBD-113CA5BC8E08}" destId="{A50462EC-9402-4087-A2C9-FA39AE8EA06B}" srcOrd="0" destOrd="0" presId="urn:microsoft.com/office/officeart/2005/8/layout/hierarchy3"/>
    <dgm:cxn modelId="{53EEF279-0859-42ED-9FDF-ECAE6DF73F10}" type="presParOf" srcId="{CB89F49C-B81F-45D2-AFBD-113CA5BC8E08}" destId="{3FC8CEB5-3ADB-4105-8DC1-C051060590DC}" srcOrd="1" destOrd="0" presId="urn:microsoft.com/office/officeart/2005/8/layout/hierarchy3"/>
    <dgm:cxn modelId="{1703AC8B-5B90-4D89-ADF9-EE0FFCFE96BF}" type="presParOf" srcId="{86A07AC2-5B13-41CD-A63D-DC4F81A84C7E}" destId="{B8DC27B6-CFA9-46C9-A92E-9574CF7DD5EE}" srcOrd="1" destOrd="0" presId="urn:microsoft.com/office/officeart/2005/8/layout/hierarchy3"/>
    <dgm:cxn modelId="{2F3C6C34-C677-409C-80F4-8C3C4C9038BA}" type="presParOf" srcId="{B8DC27B6-CFA9-46C9-A92E-9574CF7DD5EE}" destId="{BDA2A2AE-E488-4979-9D1D-E890D0B5A901}" srcOrd="0" destOrd="0" presId="urn:microsoft.com/office/officeart/2005/8/layout/hierarchy3"/>
    <dgm:cxn modelId="{97415C8C-E553-46E4-8DCC-4E5D5B0A5403}" type="presParOf" srcId="{B8DC27B6-CFA9-46C9-A92E-9574CF7DD5EE}" destId="{493A86EF-8109-45E6-A2BA-E83EBEF5B996}" srcOrd="1" destOrd="0" presId="urn:microsoft.com/office/officeart/2005/8/layout/hierarchy3"/>
    <dgm:cxn modelId="{C390BDC1-930E-4565-BA7F-86562C5124F1}" type="presParOf" srcId="{B8DC27B6-CFA9-46C9-A92E-9574CF7DD5EE}" destId="{AE9F3D01-7E3A-49F6-BE92-6C2651423763}" srcOrd="2" destOrd="0" presId="urn:microsoft.com/office/officeart/2005/8/layout/hierarchy3"/>
    <dgm:cxn modelId="{30A0BB89-8185-4731-896A-4B9A30FC7DF3}" type="presParOf" srcId="{B8DC27B6-CFA9-46C9-A92E-9574CF7DD5EE}" destId="{0E820E82-3BED-4E7C-8543-6409B0C19D26}" srcOrd="3" destOrd="0" presId="urn:microsoft.com/office/officeart/2005/8/layout/hierarchy3"/>
    <dgm:cxn modelId="{E8A8FD0C-8E70-4432-9D07-6D5960323AF5}" type="presParOf" srcId="{B8DC27B6-CFA9-46C9-A92E-9574CF7DD5EE}" destId="{F84F1D01-1464-47DB-832D-843FC0D92D7C}" srcOrd="4" destOrd="0" presId="urn:microsoft.com/office/officeart/2005/8/layout/hierarchy3"/>
    <dgm:cxn modelId="{4641FF09-0E17-4855-9059-6C8B6D479D6C}" type="presParOf" srcId="{B8DC27B6-CFA9-46C9-A92E-9574CF7DD5EE}" destId="{6C65E295-3CA0-4CFC-8BD4-1F5EF8C17BB1}" srcOrd="5" destOrd="0" presId="urn:microsoft.com/office/officeart/2005/8/layout/hierarchy3"/>
    <dgm:cxn modelId="{3687692C-C672-40E6-9BC4-AE91E7A7BAEB}" type="presParOf" srcId="{B8DC27B6-CFA9-46C9-A92E-9574CF7DD5EE}" destId="{8987B70D-A638-45AA-8997-699858676D7B}" srcOrd="6" destOrd="0" presId="urn:microsoft.com/office/officeart/2005/8/layout/hierarchy3"/>
    <dgm:cxn modelId="{E223413F-9BB5-44C1-A8BA-229E64DF1CC8}" type="presParOf" srcId="{B8DC27B6-CFA9-46C9-A92E-9574CF7DD5EE}" destId="{0C591919-9500-4903-BD5D-53E213A8037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1F6B48A-062D-435D-A2E2-FBD5D8D9B653}" type="doc">
      <dgm:prSet loTypeId="urn:microsoft.com/office/officeart/2005/8/layout/hChevron3" loCatId="process" qsTypeId="urn:microsoft.com/office/officeart/2005/8/quickstyle/simple4" qsCatId="simple" csTypeId="urn:microsoft.com/office/officeart/2005/8/colors/accent3_4" csCatId="accent3" phldr="1"/>
      <dgm:spPr/>
    </dgm:pt>
    <dgm:pt modelId="{24CED210-53E8-44F2-A67E-DCB039F0586A}">
      <dgm:prSet phldrT="[Текст]"/>
      <dgm:spPr/>
      <dgm:t>
        <a:bodyPr/>
        <a:lstStyle/>
        <a:p>
          <a:r>
            <a:rPr lang="ru-RU" dirty="0"/>
            <a:t>Устройство защитного слоя</a:t>
          </a:r>
        </a:p>
      </dgm:t>
    </dgm:pt>
    <dgm:pt modelId="{5571DA5F-D4ED-468F-B2F7-D45EC2A49CA0}" type="parTrans" cxnId="{2DAEB2BB-73C5-41F2-9DF2-7C7C22B92487}">
      <dgm:prSet/>
      <dgm:spPr/>
      <dgm:t>
        <a:bodyPr/>
        <a:lstStyle/>
        <a:p>
          <a:endParaRPr lang="ru-RU"/>
        </a:p>
      </dgm:t>
    </dgm:pt>
    <dgm:pt modelId="{B2963234-86CB-480E-AFBE-E75622064A59}" type="sibTrans" cxnId="{2DAEB2BB-73C5-41F2-9DF2-7C7C22B92487}">
      <dgm:prSet/>
      <dgm:spPr/>
      <dgm:t>
        <a:bodyPr/>
        <a:lstStyle/>
        <a:p>
          <a:endParaRPr lang="ru-RU"/>
        </a:p>
      </dgm:t>
    </dgm:pt>
    <dgm:pt modelId="{C1B05661-524A-4E7C-9DB1-72EE83017106}">
      <dgm:prSet phldrT="[Текст]"/>
      <dgm:spPr/>
      <dgm:t>
        <a:bodyPr/>
        <a:lstStyle/>
        <a:p>
          <a:r>
            <a:rPr lang="ru-RU" dirty="0"/>
            <a:t>Устройство слоя износа</a:t>
          </a:r>
        </a:p>
      </dgm:t>
    </dgm:pt>
    <dgm:pt modelId="{F9B14AF6-D9D2-47B8-BBDF-70AB4B5CE97F}" type="parTrans" cxnId="{248D2EF7-1486-4671-9298-FBF439F7E29D}">
      <dgm:prSet/>
      <dgm:spPr/>
      <dgm:t>
        <a:bodyPr/>
        <a:lstStyle/>
        <a:p>
          <a:endParaRPr lang="ru-RU"/>
        </a:p>
      </dgm:t>
    </dgm:pt>
    <dgm:pt modelId="{0D256B81-534D-4903-BAA1-C45858A27AC4}" type="sibTrans" cxnId="{248D2EF7-1486-4671-9298-FBF439F7E29D}">
      <dgm:prSet/>
      <dgm:spPr/>
      <dgm:t>
        <a:bodyPr/>
        <a:lstStyle/>
        <a:p>
          <a:endParaRPr lang="ru-RU"/>
        </a:p>
      </dgm:t>
    </dgm:pt>
    <dgm:pt modelId="{7A917E1E-6487-4803-84E6-0E0D543CACDB}">
      <dgm:prSet phldrT="[Текст]"/>
      <dgm:spPr/>
      <dgm:t>
        <a:bodyPr/>
        <a:lstStyle/>
        <a:p>
          <a:r>
            <a:rPr lang="ru-RU" dirty="0"/>
            <a:t>Устройство слоя износа</a:t>
          </a:r>
        </a:p>
      </dgm:t>
    </dgm:pt>
    <dgm:pt modelId="{55E37712-2C24-418D-B5B0-3187AB588B7D}" type="parTrans" cxnId="{407E02E6-A2D4-44B4-BA80-5773B274B30D}">
      <dgm:prSet/>
      <dgm:spPr/>
      <dgm:t>
        <a:bodyPr/>
        <a:lstStyle/>
        <a:p>
          <a:endParaRPr lang="ru-RU"/>
        </a:p>
      </dgm:t>
    </dgm:pt>
    <dgm:pt modelId="{365B0758-9950-4933-A6ED-D735A83A3CE7}" type="sibTrans" cxnId="{407E02E6-A2D4-44B4-BA80-5773B274B30D}">
      <dgm:prSet/>
      <dgm:spPr/>
      <dgm:t>
        <a:bodyPr/>
        <a:lstStyle/>
        <a:p>
          <a:endParaRPr lang="ru-RU"/>
        </a:p>
      </dgm:t>
    </dgm:pt>
    <dgm:pt modelId="{EA829F81-9ED2-4A39-B29E-A61D843D20D6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ru-RU" dirty="0"/>
            <a:t>Капитальный ремонт</a:t>
          </a:r>
        </a:p>
      </dgm:t>
    </dgm:pt>
    <dgm:pt modelId="{DA5B7DAF-5862-4E62-8B10-62485BAA1374}" type="parTrans" cxnId="{AEB5270F-4582-4A6F-A7E2-E45E77BF2A17}">
      <dgm:prSet/>
      <dgm:spPr/>
      <dgm:t>
        <a:bodyPr/>
        <a:lstStyle/>
        <a:p>
          <a:endParaRPr lang="ru-RU"/>
        </a:p>
      </dgm:t>
    </dgm:pt>
    <dgm:pt modelId="{08E90000-67E7-4CE5-9CA9-D6E6431517A0}" type="sibTrans" cxnId="{AEB5270F-4582-4A6F-A7E2-E45E77BF2A17}">
      <dgm:prSet/>
      <dgm:spPr/>
      <dgm:t>
        <a:bodyPr/>
        <a:lstStyle/>
        <a:p>
          <a:endParaRPr lang="ru-RU"/>
        </a:p>
      </dgm:t>
    </dgm:pt>
    <dgm:pt modelId="{E9028CBD-78CE-4922-914F-9384D6D0E7A9}" type="pres">
      <dgm:prSet presAssocID="{41F6B48A-062D-435D-A2E2-FBD5D8D9B653}" presName="Name0" presStyleCnt="0">
        <dgm:presLayoutVars>
          <dgm:dir/>
          <dgm:resizeHandles val="exact"/>
        </dgm:presLayoutVars>
      </dgm:prSet>
      <dgm:spPr/>
    </dgm:pt>
    <dgm:pt modelId="{C8680196-8E1E-4FFF-A226-059E3BBABF9D}" type="pres">
      <dgm:prSet presAssocID="{24CED210-53E8-44F2-A67E-DCB039F0586A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991F6-6A77-4E64-8F5D-6A66A62B3A90}" type="pres">
      <dgm:prSet presAssocID="{B2963234-86CB-480E-AFBE-E75622064A59}" presName="parSpace" presStyleCnt="0"/>
      <dgm:spPr/>
    </dgm:pt>
    <dgm:pt modelId="{090FE25A-D958-4A02-9799-1A3E5D60D051}" type="pres">
      <dgm:prSet presAssocID="{C1B05661-524A-4E7C-9DB1-72EE83017106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4C121-4947-4799-B573-1E6DC07FF7CC}" type="pres">
      <dgm:prSet presAssocID="{0D256B81-534D-4903-BAA1-C45858A27AC4}" presName="parSpace" presStyleCnt="0"/>
      <dgm:spPr/>
    </dgm:pt>
    <dgm:pt modelId="{01B8B7D5-3CF8-47F4-ACFB-9DA4A119B36D}" type="pres">
      <dgm:prSet presAssocID="{7A917E1E-6487-4803-84E6-0E0D543CACDB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3DBB4-1FE7-4F56-95FB-D72E7240B51A}" type="pres">
      <dgm:prSet presAssocID="{365B0758-9950-4933-A6ED-D735A83A3CE7}" presName="parSpace" presStyleCnt="0"/>
      <dgm:spPr/>
    </dgm:pt>
    <dgm:pt modelId="{F0D26F41-3558-436F-8294-F53BCEFAEFDF}" type="pres">
      <dgm:prSet presAssocID="{EA829F81-9ED2-4A39-B29E-A61D843D20D6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E389D1-A9D0-4271-9A5E-0217E35D43E3}" type="presOf" srcId="{C1B05661-524A-4E7C-9DB1-72EE83017106}" destId="{090FE25A-D958-4A02-9799-1A3E5D60D051}" srcOrd="0" destOrd="0" presId="urn:microsoft.com/office/officeart/2005/8/layout/hChevron3"/>
    <dgm:cxn modelId="{407E02E6-A2D4-44B4-BA80-5773B274B30D}" srcId="{41F6B48A-062D-435D-A2E2-FBD5D8D9B653}" destId="{7A917E1E-6487-4803-84E6-0E0D543CACDB}" srcOrd="2" destOrd="0" parTransId="{55E37712-2C24-418D-B5B0-3187AB588B7D}" sibTransId="{365B0758-9950-4933-A6ED-D735A83A3CE7}"/>
    <dgm:cxn modelId="{FFA3CFC1-E02D-4BDC-B897-84B137DFAD6F}" type="presOf" srcId="{EA829F81-9ED2-4A39-B29E-A61D843D20D6}" destId="{F0D26F41-3558-436F-8294-F53BCEFAEFDF}" srcOrd="0" destOrd="0" presId="urn:microsoft.com/office/officeart/2005/8/layout/hChevron3"/>
    <dgm:cxn modelId="{4AFFD5B7-EE7B-414D-8EAE-DBFC2CE4F4C9}" type="presOf" srcId="{41F6B48A-062D-435D-A2E2-FBD5D8D9B653}" destId="{E9028CBD-78CE-4922-914F-9384D6D0E7A9}" srcOrd="0" destOrd="0" presId="urn:microsoft.com/office/officeart/2005/8/layout/hChevron3"/>
    <dgm:cxn modelId="{3AF0B384-6BBF-4483-9794-E6E85C45626E}" type="presOf" srcId="{7A917E1E-6487-4803-84E6-0E0D543CACDB}" destId="{01B8B7D5-3CF8-47F4-ACFB-9DA4A119B36D}" srcOrd="0" destOrd="0" presId="urn:microsoft.com/office/officeart/2005/8/layout/hChevron3"/>
    <dgm:cxn modelId="{2DAEB2BB-73C5-41F2-9DF2-7C7C22B92487}" srcId="{41F6B48A-062D-435D-A2E2-FBD5D8D9B653}" destId="{24CED210-53E8-44F2-A67E-DCB039F0586A}" srcOrd="0" destOrd="0" parTransId="{5571DA5F-D4ED-468F-B2F7-D45EC2A49CA0}" sibTransId="{B2963234-86CB-480E-AFBE-E75622064A59}"/>
    <dgm:cxn modelId="{AEB5270F-4582-4A6F-A7E2-E45E77BF2A17}" srcId="{41F6B48A-062D-435D-A2E2-FBD5D8D9B653}" destId="{EA829F81-9ED2-4A39-B29E-A61D843D20D6}" srcOrd="3" destOrd="0" parTransId="{DA5B7DAF-5862-4E62-8B10-62485BAA1374}" sibTransId="{08E90000-67E7-4CE5-9CA9-D6E6431517A0}"/>
    <dgm:cxn modelId="{19422A90-6EB2-43FA-893D-5C8A96B7C0BB}" type="presOf" srcId="{24CED210-53E8-44F2-A67E-DCB039F0586A}" destId="{C8680196-8E1E-4FFF-A226-059E3BBABF9D}" srcOrd="0" destOrd="0" presId="urn:microsoft.com/office/officeart/2005/8/layout/hChevron3"/>
    <dgm:cxn modelId="{248D2EF7-1486-4671-9298-FBF439F7E29D}" srcId="{41F6B48A-062D-435D-A2E2-FBD5D8D9B653}" destId="{C1B05661-524A-4E7C-9DB1-72EE83017106}" srcOrd="1" destOrd="0" parTransId="{F9B14AF6-D9D2-47B8-BBDF-70AB4B5CE97F}" sibTransId="{0D256B81-534D-4903-BAA1-C45858A27AC4}"/>
    <dgm:cxn modelId="{735A3CF8-3C15-49F8-9BD4-025CA0C69C1F}" type="presParOf" srcId="{E9028CBD-78CE-4922-914F-9384D6D0E7A9}" destId="{C8680196-8E1E-4FFF-A226-059E3BBABF9D}" srcOrd="0" destOrd="0" presId="urn:microsoft.com/office/officeart/2005/8/layout/hChevron3"/>
    <dgm:cxn modelId="{934761E5-ED18-4533-9B82-88E0FE6D9592}" type="presParOf" srcId="{E9028CBD-78CE-4922-914F-9384D6D0E7A9}" destId="{6E3991F6-6A77-4E64-8F5D-6A66A62B3A90}" srcOrd="1" destOrd="0" presId="urn:microsoft.com/office/officeart/2005/8/layout/hChevron3"/>
    <dgm:cxn modelId="{0F827621-643F-456A-9E18-7D5AEF6795EB}" type="presParOf" srcId="{E9028CBD-78CE-4922-914F-9384D6D0E7A9}" destId="{090FE25A-D958-4A02-9799-1A3E5D60D051}" srcOrd="2" destOrd="0" presId="urn:microsoft.com/office/officeart/2005/8/layout/hChevron3"/>
    <dgm:cxn modelId="{E6CF4139-2CAE-4F9A-B8EF-39713CD134F1}" type="presParOf" srcId="{E9028CBD-78CE-4922-914F-9384D6D0E7A9}" destId="{84C4C121-4947-4799-B573-1E6DC07FF7CC}" srcOrd="3" destOrd="0" presId="urn:microsoft.com/office/officeart/2005/8/layout/hChevron3"/>
    <dgm:cxn modelId="{000CB204-0E0D-4F47-AAE8-F02DDC20A83F}" type="presParOf" srcId="{E9028CBD-78CE-4922-914F-9384D6D0E7A9}" destId="{01B8B7D5-3CF8-47F4-ACFB-9DA4A119B36D}" srcOrd="4" destOrd="0" presId="urn:microsoft.com/office/officeart/2005/8/layout/hChevron3"/>
    <dgm:cxn modelId="{93CDF832-CE3E-44A7-8B37-2E7C460ED47B}" type="presParOf" srcId="{E9028CBD-78CE-4922-914F-9384D6D0E7A9}" destId="{2FF3DBB4-1FE7-4F56-95FB-D72E7240B51A}" srcOrd="5" destOrd="0" presId="urn:microsoft.com/office/officeart/2005/8/layout/hChevron3"/>
    <dgm:cxn modelId="{21687289-4C79-4316-9FF8-CCC656DFF146}" type="presParOf" srcId="{E9028CBD-78CE-4922-914F-9384D6D0E7A9}" destId="{F0D26F41-3558-436F-8294-F53BCEFAEFD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282CD9-6EFB-4455-A61D-8FC5A82CCF28}" type="doc">
      <dgm:prSet loTypeId="urn:microsoft.com/office/officeart/2005/8/layout/hProcess11" loCatId="process" qsTypeId="urn:microsoft.com/office/officeart/2005/8/quickstyle/3d2#1" qsCatId="3D" csTypeId="urn:microsoft.com/office/officeart/2005/8/colors/accent1_2" csCatId="accent1" phldr="1"/>
      <dgm:spPr/>
    </dgm:pt>
    <dgm:pt modelId="{62F54763-B400-491C-9588-769BAA57BDBA}">
      <dgm:prSet phldrT="[Текст]"/>
      <dgm:spPr/>
      <dgm:t>
        <a:bodyPr anchor="ctr"/>
        <a:lstStyle/>
        <a:p>
          <a:r>
            <a:rPr lang="ru-RU" dirty="0"/>
            <a:t>Капитальный ремонт/ реконструкция</a:t>
          </a:r>
        </a:p>
      </dgm:t>
    </dgm:pt>
    <dgm:pt modelId="{9A1A0DE5-7681-47E3-BD02-F9DDB875E510}" type="parTrans" cxnId="{D502F618-1FBA-49C7-BC2A-F55FAFD3D4DF}">
      <dgm:prSet/>
      <dgm:spPr/>
      <dgm:t>
        <a:bodyPr/>
        <a:lstStyle/>
        <a:p>
          <a:endParaRPr lang="ru-RU"/>
        </a:p>
      </dgm:t>
    </dgm:pt>
    <dgm:pt modelId="{D866EE4A-5701-4978-9AAA-C3052B6BFA56}" type="sibTrans" cxnId="{D502F618-1FBA-49C7-BC2A-F55FAFD3D4DF}">
      <dgm:prSet/>
      <dgm:spPr/>
      <dgm:t>
        <a:bodyPr/>
        <a:lstStyle/>
        <a:p>
          <a:endParaRPr lang="ru-RU"/>
        </a:p>
      </dgm:t>
    </dgm:pt>
    <dgm:pt modelId="{0EFD654F-C0A7-4C3C-AAE6-15FDC5B8AF8F}">
      <dgm:prSet phldrT="[Текст]"/>
      <dgm:spPr/>
      <dgm:t>
        <a:bodyPr anchor="ctr"/>
        <a:lstStyle/>
        <a:p>
          <a:r>
            <a:rPr lang="ru-RU" dirty="0"/>
            <a:t>Ремонт</a:t>
          </a:r>
        </a:p>
      </dgm:t>
    </dgm:pt>
    <dgm:pt modelId="{E4B0ACDE-4396-4076-98DE-3B82C9D40377}" type="parTrans" cxnId="{AF65B08A-D90E-4A5A-A149-1234B0F7DE13}">
      <dgm:prSet/>
      <dgm:spPr/>
      <dgm:t>
        <a:bodyPr/>
        <a:lstStyle/>
        <a:p>
          <a:endParaRPr lang="ru-RU"/>
        </a:p>
      </dgm:t>
    </dgm:pt>
    <dgm:pt modelId="{2DBA15C6-2C3E-4731-98B3-03C368EB8C1E}" type="sibTrans" cxnId="{AF65B08A-D90E-4A5A-A149-1234B0F7DE13}">
      <dgm:prSet/>
      <dgm:spPr/>
      <dgm:t>
        <a:bodyPr/>
        <a:lstStyle/>
        <a:p>
          <a:endParaRPr lang="ru-RU"/>
        </a:p>
      </dgm:t>
    </dgm:pt>
    <dgm:pt modelId="{F0C8CBB9-E10C-4C62-BFC9-4965955CD447}">
      <dgm:prSet phldrT="[Текст]"/>
      <dgm:spPr/>
      <dgm:t>
        <a:bodyPr anchor="ctr"/>
        <a:lstStyle/>
        <a:p>
          <a:r>
            <a:rPr lang="ru-RU" dirty="0"/>
            <a:t>Капитальный ремонт</a:t>
          </a:r>
        </a:p>
      </dgm:t>
    </dgm:pt>
    <dgm:pt modelId="{63639290-1EB3-4C37-BDEC-AADC52C45150}" type="parTrans" cxnId="{D0597821-FA35-4D48-87EC-0CF79721025A}">
      <dgm:prSet/>
      <dgm:spPr/>
      <dgm:t>
        <a:bodyPr/>
        <a:lstStyle/>
        <a:p>
          <a:endParaRPr lang="ru-RU"/>
        </a:p>
      </dgm:t>
    </dgm:pt>
    <dgm:pt modelId="{CA90DF1B-F696-4046-88D5-1DA468C8DFC9}" type="sibTrans" cxnId="{D0597821-FA35-4D48-87EC-0CF79721025A}">
      <dgm:prSet/>
      <dgm:spPr/>
      <dgm:t>
        <a:bodyPr/>
        <a:lstStyle/>
        <a:p>
          <a:endParaRPr lang="ru-RU"/>
        </a:p>
      </dgm:t>
    </dgm:pt>
    <dgm:pt modelId="{F606C00D-2873-4634-9139-E87BABF0AB2F}" type="pres">
      <dgm:prSet presAssocID="{34282CD9-6EFB-4455-A61D-8FC5A82CCF28}" presName="Name0" presStyleCnt="0">
        <dgm:presLayoutVars>
          <dgm:dir/>
          <dgm:resizeHandles val="exact"/>
        </dgm:presLayoutVars>
      </dgm:prSet>
      <dgm:spPr/>
    </dgm:pt>
    <dgm:pt modelId="{63E0B984-7D28-4CA6-AABF-02759C11FB5F}" type="pres">
      <dgm:prSet presAssocID="{34282CD9-6EFB-4455-A61D-8FC5A82CCF28}" presName="arrow" presStyleLbl="bgShp" presStyleIdx="0" presStyleCnt="1"/>
      <dgm:spPr/>
    </dgm:pt>
    <dgm:pt modelId="{A69FC34D-2B32-432F-A839-97232769F208}" type="pres">
      <dgm:prSet presAssocID="{34282CD9-6EFB-4455-A61D-8FC5A82CCF28}" presName="points" presStyleCnt="0"/>
      <dgm:spPr/>
    </dgm:pt>
    <dgm:pt modelId="{6D057F23-416A-4D86-9674-EFDC3FBE172C}" type="pres">
      <dgm:prSet presAssocID="{62F54763-B400-491C-9588-769BAA57BDBA}" presName="compositeA" presStyleCnt="0"/>
      <dgm:spPr/>
    </dgm:pt>
    <dgm:pt modelId="{7C9A3210-742E-4264-B206-806F6A00D8BE}" type="pres">
      <dgm:prSet presAssocID="{62F54763-B400-491C-9588-769BAA57BDBA}" presName="textA" presStyleLbl="revTx" presStyleIdx="0" presStyleCnt="3" custLinFactY="51786" custLinFactNeighborX="-15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FF13C-FC6C-4DED-8E77-F4E4C9A0BB6E}" type="pres">
      <dgm:prSet presAssocID="{62F54763-B400-491C-9588-769BAA57BDBA}" presName="circleA" presStyleLbl="node1" presStyleIdx="0" presStyleCnt="3"/>
      <dgm:spPr/>
    </dgm:pt>
    <dgm:pt modelId="{D8784816-6179-4611-81A2-D39B98EE44F4}" type="pres">
      <dgm:prSet presAssocID="{62F54763-B400-491C-9588-769BAA57BDBA}" presName="spaceA" presStyleCnt="0"/>
      <dgm:spPr/>
    </dgm:pt>
    <dgm:pt modelId="{197E60E4-8793-441D-A28B-A87263626C97}" type="pres">
      <dgm:prSet presAssocID="{D866EE4A-5701-4978-9AAA-C3052B6BFA56}" presName="space" presStyleCnt="0"/>
      <dgm:spPr/>
    </dgm:pt>
    <dgm:pt modelId="{99DDFBBC-056F-4CA4-9A7D-B040A196B501}" type="pres">
      <dgm:prSet presAssocID="{0EFD654F-C0A7-4C3C-AAE6-15FDC5B8AF8F}" presName="compositeB" presStyleCnt="0"/>
      <dgm:spPr/>
    </dgm:pt>
    <dgm:pt modelId="{29729617-FCF8-4E21-90EF-013A513500CB}" type="pres">
      <dgm:prSet presAssocID="{0EFD654F-C0A7-4C3C-AAE6-15FDC5B8AF8F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6882F-569E-492E-B1DB-F6997F4C02FE}" type="pres">
      <dgm:prSet presAssocID="{0EFD654F-C0A7-4C3C-AAE6-15FDC5B8AF8F}" presName="circleB" presStyleLbl="node1" presStyleIdx="1" presStyleCnt="3"/>
      <dgm:spPr/>
    </dgm:pt>
    <dgm:pt modelId="{2522E9EF-B32D-475F-A355-3C183574F6A9}" type="pres">
      <dgm:prSet presAssocID="{0EFD654F-C0A7-4C3C-AAE6-15FDC5B8AF8F}" presName="spaceB" presStyleCnt="0"/>
      <dgm:spPr/>
    </dgm:pt>
    <dgm:pt modelId="{386F289A-5D03-4C94-874F-4A7626A7FAE6}" type="pres">
      <dgm:prSet presAssocID="{2DBA15C6-2C3E-4731-98B3-03C368EB8C1E}" presName="space" presStyleCnt="0"/>
      <dgm:spPr/>
    </dgm:pt>
    <dgm:pt modelId="{56D1E215-BE20-47A1-8CFC-0571FFAA8CC0}" type="pres">
      <dgm:prSet presAssocID="{F0C8CBB9-E10C-4C62-BFC9-4965955CD447}" presName="compositeA" presStyleCnt="0"/>
      <dgm:spPr/>
    </dgm:pt>
    <dgm:pt modelId="{16938EDC-02C4-48C4-B2D4-1014EA8EDE2E}" type="pres">
      <dgm:prSet presAssocID="{F0C8CBB9-E10C-4C62-BFC9-4965955CD447}" presName="textA" presStyleLbl="revTx" presStyleIdx="2" presStyleCnt="3" custLinFactY="51786" custLinFactNeighborX="-11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623BD-7CC5-4404-A69B-C40ABDF92F08}" type="pres">
      <dgm:prSet presAssocID="{F0C8CBB9-E10C-4C62-BFC9-4965955CD447}" presName="circleA" presStyleLbl="node1" presStyleIdx="2" presStyleCnt="3"/>
      <dgm:spPr/>
    </dgm:pt>
    <dgm:pt modelId="{9BB8F537-0E98-4E25-8166-AECBEAA08F76}" type="pres">
      <dgm:prSet presAssocID="{F0C8CBB9-E10C-4C62-BFC9-4965955CD447}" presName="spaceA" presStyleCnt="0"/>
      <dgm:spPr/>
    </dgm:pt>
  </dgm:ptLst>
  <dgm:cxnLst>
    <dgm:cxn modelId="{32E68A1D-4134-40AE-A46E-492B43209AA7}" type="presOf" srcId="{0EFD654F-C0A7-4C3C-AAE6-15FDC5B8AF8F}" destId="{29729617-FCF8-4E21-90EF-013A513500CB}" srcOrd="0" destOrd="0" presId="urn:microsoft.com/office/officeart/2005/8/layout/hProcess11"/>
    <dgm:cxn modelId="{D9235D54-1F20-4B3E-9669-F7328B6E4D48}" type="presOf" srcId="{F0C8CBB9-E10C-4C62-BFC9-4965955CD447}" destId="{16938EDC-02C4-48C4-B2D4-1014EA8EDE2E}" srcOrd="0" destOrd="0" presId="urn:microsoft.com/office/officeart/2005/8/layout/hProcess11"/>
    <dgm:cxn modelId="{3D1A9163-CC88-4D20-8061-7DF7EC5C8F5E}" type="presOf" srcId="{62F54763-B400-491C-9588-769BAA57BDBA}" destId="{7C9A3210-742E-4264-B206-806F6A00D8BE}" srcOrd="0" destOrd="0" presId="urn:microsoft.com/office/officeart/2005/8/layout/hProcess11"/>
    <dgm:cxn modelId="{D502F618-1FBA-49C7-BC2A-F55FAFD3D4DF}" srcId="{34282CD9-6EFB-4455-A61D-8FC5A82CCF28}" destId="{62F54763-B400-491C-9588-769BAA57BDBA}" srcOrd="0" destOrd="0" parTransId="{9A1A0DE5-7681-47E3-BD02-F9DDB875E510}" sibTransId="{D866EE4A-5701-4978-9AAA-C3052B6BFA56}"/>
    <dgm:cxn modelId="{0A16E6B5-C659-433A-9F0A-30D7885C871D}" type="presOf" srcId="{34282CD9-6EFB-4455-A61D-8FC5A82CCF28}" destId="{F606C00D-2873-4634-9139-E87BABF0AB2F}" srcOrd="0" destOrd="0" presId="urn:microsoft.com/office/officeart/2005/8/layout/hProcess11"/>
    <dgm:cxn modelId="{D0597821-FA35-4D48-87EC-0CF79721025A}" srcId="{34282CD9-6EFB-4455-A61D-8FC5A82CCF28}" destId="{F0C8CBB9-E10C-4C62-BFC9-4965955CD447}" srcOrd="2" destOrd="0" parTransId="{63639290-1EB3-4C37-BDEC-AADC52C45150}" sibTransId="{CA90DF1B-F696-4046-88D5-1DA468C8DFC9}"/>
    <dgm:cxn modelId="{AF65B08A-D90E-4A5A-A149-1234B0F7DE13}" srcId="{34282CD9-6EFB-4455-A61D-8FC5A82CCF28}" destId="{0EFD654F-C0A7-4C3C-AAE6-15FDC5B8AF8F}" srcOrd="1" destOrd="0" parTransId="{E4B0ACDE-4396-4076-98DE-3B82C9D40377}" sibTransId="{2DBA15C6-2C3E-4731-98B3-03C368EB8C1E}"/>
    <dgm:cxn modelId="{C0B4AB7D-B770-45DC-90CB-3419D8A15458}" type="presParOf" srcId="{F606C00D-2873-4634-9139-E87BABF0AB2F}" destId="{63E0B984-7D28-4CA6-AABF-02759C11FB5F}" srcOrd="0" destOrd="0" presId="urn:microsoft.com/office/officeart/2005/8/layout/hProcess11"/>
    <dgm:cxn modelId="{B15BB031-C8D4-4A2F-89B7-5AECB9FD0E42}" type="presParOf" srcId="{F606C00D-2873-4634-9139-E87BABF0AB2F}" destId="{A69FC34D-2B32-432F-A839-97232769F208}" srcOrd="1" destOrd="0" presId="urn:microsoft.com/office/officeart/2005/8/layout/hProcess11"/>
    <dgm:cxn modelId="{BB141C74-A797-4569-8265-A4669AF90CA9}" type="presParOf" srcId="{A69FC34D-2B32-432F-A839-97232769F208}" destId="{6D057F23-416A-4D86-9674-EFDC3FBE172C}" srcOrd="0" destOrd="0" presId="urn:microsoft.com/office/officeart/2005/8/layout/hProcess11"/>
    <dgm:cxn modelId="{ABD0AEBD-EB2E-4017-ABF7-A10BAA97F6AB}" type="presParOf" srcId="{6D057F23-416A-4D86-9674-EFDC3FBE172C}" destId="{7C9A3210-742E-4264-B206-806F6A00D8BE}" srcOrd="0" destOrd="0" presId="urn:microsoft.com/office/officeart/2005/8/layout/hProcess11"/>
    <dgm:cxn modelId="{4968DD92-9936-4E57-AD3E-2A9FF4264AD4}" type="presParOf" srcId="{6D057F23-416A-4D86-9674-EFDC3FBE172C}" destId="{52CFF13C-FC6C-4DED-8E77-F4E4C9A0BB6E}" srcOrd="1" destOrd="0" presId="urn:microsoft.com/office/officeart/2005/8/layout/hProcess11"/>
    <dgm:cxn modelId="{9D63ED8B-9172-4307-B386-FF2532003B99}" type="presParOf" srcId="{6D057F23-416A-4D86-9674-EFDC3FBE172C}" destId="{D8784816-6179-4611-81A2-D39B98EE44F4}" srcOrd="2" destOrd="0" presId="urn:microsoft.com/office/officeart/2005/8/layout/hProcess11"/>
    <dgm:cxn modelId="{450F6763-CA47-45C7-B86A-171070E9FE79}" type="presParOf" srcId="{A69FC34D-2B32-432F-A839-97232769F208}" destId="{197E60E4-8793-441D-A28B-A87263626C97}" srcOrd="1" destOrd="0" presId="urn:microsoft.com/office/officeart/2005/8/layout/hProcess11"/>
    <dgm:cxn modelId="{04B46A86-F285-448A-9936-82B15A248E25}" type="presParOf" srcId="{A69FC34D-2B32-432F-A839-97232769F208}" destId="{99DDFBBC-056F-4CA4-9A7D-B040A196B501}" srcOrd="2" destOrd="0" presId="urn:microsoft.com/office/officeart/2005/8/layout/hProcess11"/>
    <dgm:cxn modelId="{6AC59B23-13A5-4A54-9DC2-6C22A96F92C7}" type="presParOf" srcId="{99DDFBBC-056F-4CA4-9A7D-B040A196B501}" destId="{29729617-FCF8-4E21-90EF-013A513500CB}" srcOrd="0" destOrd="0" presId="urn:microsoft.com/office/officeart/2005/8/layout/hProcess11"/>
    <dgm:cxn modelId="{57CE1244-4260-485E-9863-089A5F85303E}" type="presParOf" srcId="{99DDFBBC-056F-4CA4-9A7D-B040A196B501}" destId="{7C26882F-569E-492E-B1DB-F6997F4C02FE}" srcOrd="1" destOrd="0" presId="urn:microsoft.com/office/officeart/2005/8/layout/hProcess11"/>
    <dgm:cxn modelId="{1B10A00B-6BE5-4998-ABBF-3741E4B23B59}" type="presParOf" srcId="{99DDFBBC-056F-4CA4-9A7D-B040A196B501}" destId="{2522E9EF-B32D-475F-A355-3C183574F6A9}" srcOrd="2" destOrd="0" presId="urn:microsoft.com/office/officeart/2005/8/layout/hProcess11"/>
    <dgm:cxn modelId="{7319A612-6777-42AA-91B0-E58283E53415}" type="presParOf" srcId="{A69FC34D-2B32-432F-A839-97232769F208}" destId="{386F289A-5D03-4C94-874F-4A7626A7FAE6}" srcOrd="3" destOrd="0" presId="urn:microsoft.com/office/officeart/2005/8/layout/hProcess11"/>
    <dgm:cxn modelId="{2F22D124-66E9-49B8-94EE-B142AB012B9F}" type="presParOf" srcId="{A69FC34D-2B32-432F-A839-97232769F208}" destId="{56D1E215-BE20-47A1-8CFC-0571FFAA8CC0}" srcOrd="4" destOrd="0" presId="urn:microsoft.com/office/officeart/2005/8/layout/hProcess11"/>
    <dgm:cxn modelId="{56FF9C0D-212D-4BD0-B161-EE8C2B88F658}" type="presParOf" srcId="{56D1E215-BE20-47A1-8CFC-0571FFAA8CC0}" destId="{16938EDC-02C4-48C4-B2D4-1014EA8EDE2E}" srcOrd="0" destOrd="0" presId="urn:microsoft.com/office/officeart/2005/8/layout/hProcess11"/>
    <dgm:cxn modelId="{633C14F0-1C39-443E-BDF9-9F79E6B60CF8}" type="presParOf" srcId="{56D1E215-BE20-47A1-8CFC-0571FFAA8CC0}" destId="{2F9623BD-7CC5-4404-A69B-C40ABDF92F08}" srcOrd="1" destOrd="0" presId="urn:microsoft.com/office/officeart/2005/8/layout/hProcess11"/>
    <dgm:cxn modelId="{4ABDE52A-B921-4D6F-94BC-420D27FE9BB5}" type="presParOf" srcId="{56D1E215-BE20-47A1-8CFC-0571FFAA8CC0}" destId="{9BB8F537-0E98-4E25-8166-AECBEAA08F7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9772FE-F3C4-4A42-A657-4F5CCC97971F}" type="doc">
      <dgm:prSet loTypeId="urn:microsoft.com/office/officeart/2008/layout/VerticalCurvedList" loCatId="list" qsTypeId="urn:microsoft.com/office/officeart/2005/8/quickstyle/simple4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6C50B6A4-55B7-4DCE-8DA6-C6B74455233C}">
      <dgm:prSet phldrT="[Текст]"/>
      <dgm:spPr/>
      <dgm:t>
        <a:bodyPr/>
        <a:lstStyle/>
        <a:p>
          <a:r>
            <a:rPr lang="ru-RU" dirty="0"/>
            <a:t>Устройство защитных слоев покрытия</a:t>
          </a:r>
        </a:p>
      </dgm:t>
    </dgm:pt>
    <dgm:pt modelId="{501E7272-0FD8-43A5-A9BB-284CFAD09C55}" type="parTrans" cxnId="{BEB89B6E-E2DE-4C9B-B504-AF512D4C9158}">
      <dgm:prSet/>
      <dgm:spPr/>
      <dgm:t>
        <a:bodyPr/>
        <a:lstStyle/>
        <a:p>
          <a:endParaRPr lang="ru-RU"/>
        </a:p>
      </dgm:t>
    </dgm:pt>
    <dgm:pt modelId="{C739EC32-524F-4AF7-8915-58AD049C6837}" type="sibTrans" cxnId="{BEB89B6E-E2DE-4C9B-B504-AF512D4C9158}">
      <dgm:prSet/>
      <dgm:spPr/>
      <dgm:t>
        <a:bodyPr/>
        <a:lstStyle/>
        <a:p>
          <a:endParaRPr lang="ru-RU"/>
        </a:p>
      </dgm:t>
    </dgm:pt>
    <dgm:pt modelId="{F1EA1A40-1979-4E7A-982B-6D6D53A09C7F}">
      <dgm:prSet phldrT="[Текст]"/>
      <dgm:spPr/>
      <dgm:t>
        <a:bodyPr/>
        <a:lstStyle/>
        <a:p>
          <a:r>
            <a:rPr lang="ru-RU" dirty="0"/>
            <a:t>Устройство слоев износа покрытия</a:t>
          </a:r>
        </a:p>
      </dgm:t>
    </dgm:pt>
    <dgm:pt modelId="{812E87D4-9B68-47B8-B8FB-FA3B3E30E42E}" type="parTrans" cxnId="{5FE80894-8607-46B9-9C4A-A17CB63002DF}">
      <dgm:prSet/>
      <dgm:spPr/>
      <dgm:t>
        <a:bodyPr/>
        <a:lstStyle/>
        <a:p>
          <a:endParaRPr lang="ru-RU"/>
        </a:p>
      </dgm:t>
    </dgm:pt>
    <dgm:pt modelId="{758D2003-0790-4D9A-B447-435F217EEE0B}" type="sibTrans" cxnId="{5FE80894-8607-46B9-9C4A-A17CB63002DF}">
      <dgm:prSet/>
      <dgm:spPr/>
      <dgm:t>
        <a:bodyPr/>
        <a:lstStyle/>
        <a:p>
          <a:endParaRPr lang="ru-RU"/>
        </a:p>
      </dgm:t>
    </dgm:pt>
    <dgm:pt modelId="{2DB48C16-1EAD-404B-BB6A-B49143C17DF3}" type="pres">
      <dgm:prSet presAssocID="{839772FE-F3C4-4A42-A657-4F5CCC97971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0285F9A-BCD4-46F4-8D6E-1FD719D4D797}" type="pres">
      <dgm:prSet presAssocID="{839772FE-F3C4-4A42-A657-4F5CCC97971F}" presName="Name1" presStyleCnt="0"/>
      <dgm:spPr/>
    </dgm:pt>
    <dgm:pt modelId="{8AACADA6-33D8-4103-8FE1-3A2BE27B5484}" type="pres">
      <dgm:prSet presAssocID="{839772FE-F3C4-4A42-A657-4F5CCC97971F}" presName="cycle" presStyleCnt="0"/>
      <dgm:spPr/>
    </dgm:pt>
    <dgm:pt modelId="{BB8683DD-714C-4B78-9C7A-7691C76C54CA}" type="pres">
      <dgm:prSet presAssocID="{839772FE-F3C4-4A42-A657-4F5CCC97971F}" presName="srcNode" presStyleLbl="node1" presStyleIdx="0" presStyleCnt="2"/>
      <dgm:spPr/>
    </dgm:pt>
    <dgm:pt modelId="{BDF5A319-EF45-441F-837A-4BEDB629F07D}" type="pres">
      <dgm:prSet presAssocID="{839772FE-F3C4-4A42-A657-4F5CCC97971F}" presName="conn" presStyleLbl="parChTrans1D2" presStyleIdx="0" presStyleCnt="1"/>
      <dgm:spPr/>
      <dgm:t>
        <a:bodyPr/>
        <a:lstStyle/>
        <a:p>
          <a:endParaRPr lang="ru-RU"/>
        </a:p>
      </dgm:t>
    </dgm:pt>
    <dgm:pt modelId="{085CAC9B-E6B4-4344-B7D1-F05CD0B797AA}" type="pres">
      <dgm:prSet presAssocID="{839772FE-F3C4-4A42-A657-4F5CCC97971F}" presName="extraNode" presStyleLbl="node1" presStyleIdx="0" presStyleCnt="2"/>
      <dgm:spPr/>
    </dgm:pt>
    <dgm:pt modelId="{79CF552C-42AE-48DD-83E8-9641091088FD}" type="pres">
      <dgm:prSet presAssocID="{839772FE-F3C4-4A42-A657-4F5CCC97971F}" presName="dstNode" presStyleLbl="node1" presStyleIdx="0" presStyleCnt="2"/>
      <dgm:spPr/>
    </dgm:pt>
    <dgm:pt modelId="{FEA21DE4-F64F-474B-BAF0-4662164C4875}" type="pres">
      <dgm:prSet presAssocID="{6C50B6A4-55B7-4DCE-8DA6-C6B74455233C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C27E0-F483-4E91-BFF5-E694CF5E4B4D}" type="pres">
      <dgm:prSet presAssocID="{6C50B6A4-55B7-4DCE-8DA6-C6B74455233C}" presName="accent_1" presStyleCnt="0"/>
      <dgm:spPr/>
    </dgm:pt>
    <dgm:pt modelId="{CB93D3F7-EA8E-48A3-8A73-A4C1C6260D07}" type="pres">
      <dgm:prSet presAssocID="{6C50B6A4-55B7-4DCE-8DA6-C6B74455233C}" presName="accentRepeatNode" presStyleLbl="solidFgAcc1" presStyleIdx="0" presStyleCnt="2"/>
      <dgm:spPr/>
    </dgm:pt>
    <dgm:pt modelId="{7313E514-7965-4370-BAF5-DAB922AF1560}" type="pres">
      <dgm:prSet presAssocID="{F1EA1A40-1979-4E7A-982B-6D6D53A09C7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41D23-46FD-44D7-AA42-F407A5C70BD3}" type="pres">
      <dgm:prSet presAssocID="{F1EA1A40-1979-4E7A-982B-6D6D53A09C7F}" presName="accent_2" presStyleCnt="0"/>
      <dgm:spPr/>
    </dgm:pt>
    <dgm:pt modelId="{0F219B55-07DB-40AD-840D-94B973106111}" type="pres">
      <dgm:prSet presAssocID="{F1EA1A40-1979-4E7A-982B-6D6D53A09C7F}" presName="accentRepeatNode" presStyleLbl="solidFgAcc1" presStyleIdx="1" presStyleCnt="2"/>
      <dgm:spPr/>
    </dgm:pt>
  </dgm:ptLst>
  <dgm:cxnLst>
    <dgm:cxn modelId="{6A7C3C48-A12E-4731-8696-17BC0366EAE1}" type="presOf" srcId="{839772FE-F3C4-4A42-A657-4F5CCC97971F}" destId="{2DB48C16-1EAD-404B-BB6A-B49143C17DF3}" srcOrd="0" destOrd="0" presId="urn:microsoft.com/office/officeart/2008/layout/VerticalCurvedList"/>
    <dgm:cxn modelId="{5FE80894-8607-46B9-9C4A-A17CB63002DF}" srcId="{839772FE-F3C4-4A42-A657-4F5CCC97971F}" destId="{F1EA1A40-1979-4E7A-982B-6D6D53A09C7F}" srcOrd="1" destOrd="0" parTransId="{812E87D4-9B68-47B8-B8FB-FA3B3E30E42E}" sibTransId="{758D2003-0790-4D9A-B447-435F217EEE0B}"/>
    <dgm:cxn modelId="{732E5D2E-EF12-42BE-9CAF-2F7DD56886BA}" type="presOf" srcId="{C739EC32-524F-4AF7-8915-58AD049C6837}" destId="{BDF5A319-EF45-441F-837A-4BEDB629F07D}" srcOrd="0" destOrd="0" presId="urn:microsoft.com/office/officeart/2008/layout/VerticalCurvedList"/>
    <dgm:cxn modelId="{02F1F42C-E98A-46D6-93EE-A6B9D9A1BD54}" type="presOf" srcId="{6C50B6A4-55B7-4DCE-8DA6-C6B74455233C}" destId="{FEA21DE4-F64F-474B-BAF0-4662164C4875}" srcOrd="0" destOrd="0" presId="urn:microsoft.com/office/officeart/2008/layout/VerticalCurvedList"/>
    <dgm:cxn modelId="{BEB89B6E-E2DE-4C9B-B504-AF512D4C9158}" srcId="{839772FE-F3C4-4A42-A657-4F5CCC97971F}" destId="{6C50B6A4-55B7-4DCE-8DA6-C6B74455233C}" srcOrd="0" destOrd="0" parTransId="{501E7272-0FD8-43A5-A9BB-284CFAD09C55}" sibTransId="{C739EC32-524F-4AF7-8915-58AD049C6837}"/>
    <dgm:cxn modelId="{375036F0-30B3-4552-93D2-FF3E518821DD}" type="presOf" srcId="{F1EA1A40-1979-4E7A-982B-6D6D53A09C7F}" destId="{7313E514-7965-4370-BAF5-DAB922AF1560}" srcOrd="0" destOrd="0" presId="urn:microsoft.com/office/officeart/2008/layout/VerticalCurvedList"/>
    <dgm:cxn modelId="{FBCC9EC9-4909-45A4-AA5D-36B1C88A41A8}" type="presParOf" srcId="{2DB48C16-1EAD-404B-BB6A-B49143C17DF3}" destId="{D0285F9A-BCD4-46F4-8D6E-1FD719D4D797}" srcOrd="0" destOrd="0" presId="urn:microsoft.com/office/officeart/2008/layout/VerticalCurvedList"/>
    <dgm:cxn modelId="{A8E69297-EC21-46CE-99B7-4B482E7225AD}" type="presParOf" srcId="{D0285F9A-BCD4-46F4-8D6E-1FD719D4D797}" destId="{8AACADA6-33D8-4103-8FE1-3A2BE27B5484}" srcOrd="0" destOrd="0" presId="urn:microsoft.com/office/officeart/2008/layout/VerticalCurvedList"/>
    <dgm:cxn modelId="{1657EB43-AF53-4F13-8885-51B1A87D0980}" type="presParOf" srcId="{8AACADA6-33D8-4103-8FE1-3A2BE27B5484}" destId="{BB8683DD-714C-4B78-9C7A-7691C76C54CA}" srcOrd="0" destOrd="0" presId="urn:microsoft.com/office/officeart/2008/layout/VerticalCurvedList"/>
    <dgm:cxn modelId="{2024E2E6-6854-49DB-818C-31B40DCB679C}" type="presParOf" srcId="{8AACADA6-33D8-4103-8FE1-3A2BE27B5484}" destId="{BDF5A319-EF45-441F-837A-4BEDB629F07D}" srcOrd="1" destOrd="0" presId="urn:microsoft.com/office/officeart/2008/layout/VerticalCurvedList"/>
    <dgm:cxn modelId="{F3527E06-5BF9-4984-8177-807938FCCD17}" type="presParOf" srcId="{8AACADA6-33D8-4103-8FE1-3A2BE27B5484}" destId="{085CAC9B-E6B4-4344-B7D1-F05CD0B797AA}" srcOrd="2" destOrd="0" presId="urn:microsoft.com/office/officeart/2008/layout/VerticalCurvedList"/>
    <dgm:cxn modelId="{A3474CC3-D233-434B-9712-622802FBB573}" type="presParOf" srcId="{8AACADA6-33D8-4103-8FE1-3A2BE27B5484}" destId="{79CF552C-42AE-48DD-83E8-9641091088FD}" srcOrd="3" destOrd="0" presId="urn:microsoft.com/office/officeart/2008/layout/VerticalCurvedList"/>
    <dgm:cxn modelId="{B483B899-AB18-4F11-BBEF-D22A663C3E04}" type="presParOf" srcId="{D0285F9A-BCD4-46F4-8D6E-1FD719D4D797}" destId="{FEA21DE4-F64F-474B-BAF0-4662164C4875}" srcOrd="1" destOrd="0" presId="urn:microsoft.com/office/officeart/2008/layout/VerticalCurvedList"/>
    <dgm:cxn modelId="{A31F3C86-4666-4690-AEB9-D9ECD7E90E7D}" type="presParOf" srcId="{D0285F9A-BCD4-46F4-8D6E-1FD719D4D797}" destId="{73EC27E0-F483-4E91-BFF5-E694CF5E4B4D}" srcOrd="2" destOrd="0" presId="urn:microsoft.com/office/officeart/2008/layout/VerticalCurvedList"/>
    <dgm:cxn modelId="{D5459248-55BF-4ABD-80C1-FA7CC32327D4}" type="presParOf" srcId="{73EC27E0-F483-4E91-BFF5-E694CF5E4B4D}" destId="{CB93D3F7-EA8E-48A3-8A73-A4C1C6260D07}" srcOrd="0" destOrd="0" presId="urn:microsoft.com/office/officeart/2008/layout/VerticalCurvedList"/>
    <dgm:cxn modelId="{DD2B427F-0982-4AC8-BF46-D36A8E284787}" type="presParOf" srcId="{D0285F9A-BCD4-46F4-8D6E-1FD719D4D797}" destId="{7313E514-7965-4370-BAF5-DAB922AF1560}" srcOrd="3" destOrd="0" presId="urn:microsoft.com/office/officeart/2008/layout/VerticalCurvedList"/>
    <dgm:cxn modelId="{FA08F93E-25BB-4D49-AF63-E86852B761B4}" type="presParOf" srcId="{D0285F9A-BCD4-46F4-8D6E-1FD719D4D797}" destId="{89441D23-46FD-44D7-AA42-F407A5C70BD3}" srcOrd="4" destOrd="0" presId="urn:microsoft.com/office/officeart/2008/layout/VerticalCurvedList"/>
    <dgm:cxn modelId="{6D8CA151-3482-470A-B92C-7352CF9CF031}" type="presParOf" srcId="{89441D23-46FD-44D7-AA42-F407A5C70BD3}" destId="{0F219B55-07DB-40AD-840D-94B9731061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53728AA-F174-4DBF-BBC1-062D707142E5}" type="doc">
      <dgm:prSet loTypeId="urn:microsoft.com/office/officeart/2005/8/layout/orgChart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3E6060C-6F4E-4F4E-8F66-7A0351BDF71C}">
      <dgm:prSet phldrT="[Текст]" custT="1"/>
      <dgm:spPr/>
      <dgm:t>
        <a:bodyPr/>
        <a:lstStyle/>
        <a:p>
          <a:r>
            <a: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Виды работ по восстановлению эксплуатационных показателей</a:t>
          </a:r>
        </a:p>
      </dgm:t>
    </dgm:pt>
    <dgm:pt modelId="{A324899D-2F45-46F1-9451-122DEF3D6FC6}" type="parTrans" cxnId="{2C5241C0-D320-4C3B-BDD4-F1B3F667A1F4}">
      <dgm:prSet/>
      <dgm:spPr/>
      <dgm:t>
        <a:bodyPr/>
        <a:lstStyle/>
        <a:p>
          <a:endParaRPr lang="ru-RU"/>
        </a:p>
      </dgm:t>
    </dgm:pt>
    <dgm:pt modelId="{87D4A001-1B4E-4B0E-AA7C-06EFF53D9185}" type="sibTrans" cxnId="{2C5241C0-D320-4C3B-BDD4-F1B3F667A1F4}">
      <dgm:prSet/>
      <dgm:spPr/>
      <dgm:t>
        <a:bodyPr/>
        <a:lstStyle/>
        <a:p>
          <a:endParaRPr lang="ru-RU"/>
        </a:p>
      </dgm:t>
    </dgm:pt>
    <dgm:pt modelId="{23225200-B738-47F9-BE08-887FCCFE3CF3}">
      <dgm:prSet phldrT="[Текст]" custT="1"/>
      <dgm:spPr/>
      <dgm:t>
        <a:bodyPr/>
        <a:lstStyle/>
        <a:p>
          <a:pPr algn="ctr"/>
          <a:r>
            <a:rPr lang="ru-RU" sz="2000" dirty="0"/>
            <a:t>Устройство слоев износа:</a:t>
          </a:r>
        </a:p>
        <a:p>
          <a:pPr algn="l"/>
          <a:r>
            <a:rPr lang="ru-RU" sz="1200" dirty="0"/>
            <a:t>- Из асфальтобетонной смеси по </a:t>
          </a:r>
          <a:r>
            <a:rPr lang="ru-RU" sz="1200" dirty="0" smtClean="0"/>
            <a:t>ПНСТ 184</a:t>
          </a:r>
          <a:endParaRPr lang="ru-RU" sz="1200" dirty="0"/>
        </a:p>
        <a:p>
          <a:pPr algn="l"/>
          <a:r>
            <a:rPr lang="ru-RU" sz="1200" dirty="0"/>
            <a:t>- Из щебеночно-мастичной асфальтобетонной смеси по </a:t>
          </a:r>
          <a:r>
            <a:rPr lang="ru-RU" sz="1200" dirty="0" smtClean="0"/>
            <a:t>ПНСТ 183</a:t>
          </a:r>
          <a:endParaRPr lang="ru-RU" sz="1200" dirty="0"/>
        </a:p>
      </dgm:t>
    </dgm:pt>
    <dgm:pt modelId="{64D370B3-F833-4CBB-BE8F-77CD6740F631}" type="parTrans" cxnId="{C880AF48-6095-443F-816C-2EF049D1A612}">
      <dgm:prSet/>
      <dgm:spPr/>
      <dgm:t>
        <a:bodyPr/>
        <a:lstStyle/>
        <a:p>
          <a:endParaRPr lang="ru-RU"/>
        </a:p>
      </dgm:t>
    </dgm:pt>
    <dgm:pt modelId="{BBF0E01C-D023-449D-9061-61764D91A8E0}" type="sibTrans" cxnId="{C880AF48-6095-443F-816C-2EF049D1A612}">
      <dgm:prSet/>
      <dgm:spPr/>
      <dgm:t>
        <a:bodyPr/>
        <a:lstStyle/>
        <a:p>
          <a:endParaRPr lang="ru-RU"/>
        </a:p>
      </dgm:t>
    </dgm:pt>
    <dgm:pt modelId="{AC915BDD-B9EC-4D6A-9AEC-83A84E1DCF64}">
      <dgm:prSet phldrT="[Текст]" custT="1"/>
      <dgm:spPr/>
      <dgm:t>
        <a:bodyPr/>
        <a:lstStyle/>
        <a:p>
          <a:pPr algn="ctr"/>
          <a:r>
            <a:rPr lang="ru-RU" sz="2000" dirty="0"/>
            <a:t>Устройство защитных слоев:</a:t>
          </a:r>
        </a:p>
        <a:p>
          <a:pPr algn="l"/>
          <a:r>
            <a:rPr lang="ru-RU" sz="1200" dirty="0" smtClean="0"/>
            <a:t>- Поверхностные обработки (ШПО)</a:t>
          </a:r>
        </a:p>
        <a:p>
          <a:pPr algn="l"/>
          <a:r>
            <a:rPr lang="ru-RU" sz="1200" dirty="0" smtClean="0"/>
            <a:t>- Защитные </a:t>
          </a:r>
          <a:r>
            <a:rPr lang="ru-RU" sz="1200" dirty="0"/>
            <a:t>слои</a:t>
          </a:r>
        </a:p>
        <a:p>
          <a:pPr algn="l"/>
          <a:r>
            <a:rPr lang="ru-RU" sz="1200" dirty="0"/>
            <a:t>- </a:t>
          </a:r>
          <a:r>
            <a:rPr lang="ru-RU" sz="1200" dirty="0" smtClean="0"/>
            <a:t>Тонкослойные </a:t>
          </a:r>
          <a:r>
            <a:rPr lang="ru-RU" sz="1200" dirty="0"/>
            <a:t>покрытия</a:t>
          </a:r>
        </a:p>
      </dgm:t>
    </dgm:pt>
    <dgm:pt modelId="{7BD4D368-40AB-4F91-A208-97C91A26B784}" type="parTrans" cxnId="{2EFD8A95-3C57-457C-85F9-3E5C39D54544}">
      <dgm:prSet/>
      <dgm:spPr/>
      <dgm:t>
        <a:bodyPr/>
        <a:lstStyle/>
        <a:p>
          <a:endParaRPr lang="ru-RU"/>
        </a:p>
      </dgm:t>
    </dgm:pt>
    <dgm:pt modelId="{0639E806-0111-4011-B9EC-8FCF9A9DCD41}" type="sibTrans" cxnId="{2EFD8A95-3C57-457C-85F9-3E5C39D54544}">
      <dgm:prSet/>
      <dgm:spPr/>
      <dgm:t>
        <a:bodyPr/>
        <a:lstStyle/>
        <a:p>
          <a:endParaRPr lang="ru-RU"/>
        </a:p>
      </dgm:t>
    </dgm:pt>
    <dgm:pt modelId="{590FFDAC-6ABF-48CF-AA1C-3420502D0770}" type="pres">
      <dgm:prSet presAssocID="{553728AA-F174-4DBF-BBC1-062D707142E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31114D-98F3-4088-A4B1-1B1E9A53B7E8}" type="pres">
      <dgm:prSet presAssocID="{13E6060C-6F4E-4F4E-8F66-7A0351BDF71C}" presName="hierRoot1" presStyleCnt="0">
        <dgm:presLayoutVars>
          <dgm:hierBranch val="init"/>
        </dgm:presLayoutVars>
      </dgm:prSet>
      <dgm:spPr/>
    </dgm:pt>
    <dgm:pt modelId="{363C0D0B-F939-4616-9D62-DC840D42FC8F}" type="pres">
      <dgm:prSet presAssocID="{13E6060C-6F4E-4F4E-8F66-7A0351BDF71C}" presName="rootComposite1" presStyleCnt="0"/>
      <dgm:spPr/>
    </dgm:pt>
    <dgm:pt modelId="{16A567B7-E08D-40BE-9DDE-4302B85F651F}" type="pres">
      <dgm:prSet presAssocID="{13E6060C-6F4E-4F4E-8F66-7A0351BDF71C}" presName="rootText1" presStyleLbl="node0" presStyleIdx="0" presStyleCnt="1" custScaleX="637059" custScaleY="612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3D5975-ECCF-44E5-BD23-4D8D84CA40A5}" type="pres">
      <dgm:prSet presAssocID="{13E6060C-6F4E-4F4E-8F66-7A0351BDF71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201FF65-230E-4B28-B12B-AFAE6882CB35}" type="pres">
      <dgm:prSet presAssocID="{13E6060C-6F4E-4F4E-8F66-7A0351BDF71C}" presName="hierChild2" presStyleCnt="0"/>
      <dgm:spPr/>
    </dgm:pt>
    <dgm:pt modelId="{2819C07C-C501-421E-BB5A-CACBE5BF674B}" type="pres">
      <dgm:prSet presAssocID="{64D370B3-F833-4CBB-BE8F-77CD6740F63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280E02D4-584B-4EE2-9A96-D96D8CA7DECB}" type="pres">
      <dgm:prSet presAssocID="{23225200-B738-47F9-BE08-887FCCFE3CF3}" presName="hierRoot2" presStyleCnt="0">
        <dgm:presLayoutVars>
          <dgm:hierBranch val="init"/>
        </dgm:presLayoutVars>
      </dgm:prSet>
      <dgm:spPr/>
    </dgm:pt>
    <dgm:pt modelId="{9D008E41-257A-43A0-85E7-56140D50EDB0}" type="pres">
      <dgm:prSet presAssocID="{23225200-B738-47F9-BE08-887FCCFE3CF3}" presName="rootComposite" presStyleCnt="0"/>
      <dgm:spPr/>
    </dgm:pt>
    <dgm:pt modelId="{D5045ABB-D0CE-4ADF-B803-C485423880AC}" type="pres">
      <dgm:prSet presAssocID="{23225200-B738-47F9-BE08-887FCCFE3CF3}" presName="rootText" presStyleLbl="node2" presStyleIdx="0" presStyleCnt="2" custScaleX="315803" custScaleY="1856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2C19E0-E362-4954-8289-5F35FDF51EA3}" type="pres">
      <dgm:prSet presAssocID="{23225200-B738-47F9-BE08-887FCCFE3CF3}" presName="rootConnector" presStyleLbl="node2" presStyleIdx="0" presStyleCnt="2"/>
      <dgm:spPr/>
      <dgm:t>
        <a:bodyPr/>
        <a:lstStyle/>
        <a:p>
          <a:endParaRPr lang="ru-RU"/>
        </a:p>
      </dgm:t>
    </dgm:pt>
    <dgm:pt modelId="{5DC4FF60-6EAA-4EF1-B56E-736C243795FF}" type="pres">
      <dgm:prSet presAssocID="{23225200-B738-47F9-BE08-887FCCFE3CF3}" presName="hierChild4" presStyleCnt="0"/>
      <dgm:spPr/>
    </dgm:pt>
    <dgm:pt modelId="{9DEBCA03-E254-4030-9066-EEDEEC6E8F3C}" type="pres">
      <dgm:prSet presAssocID="{23225200-B738-47F9-BE08-887FCCFE3CF3}" presName="hierChild5" presStyleCnt="0"/>
      <dgm:spPr/>
    </dgm:pt>
    <dgm:pt modelId="{DFC4AB85-0BBF-42BA-B3D2-D8992B44F7C7}" type="pres">
      <dgm:prSet presAssocID="{7BD4D368-40AB-4F91-A208-97C91A26B78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25DDC08-991C-49E7-AA72-136CF787F1AA}" type="pres">
      <dgm:prSet presAssocID="{AC915BDD-B9EC-4D6A-9AEC-83A84E1DCF64}" presName="hierRoot2" presStyleCnt="0">
        <dgm:presLayoutVars>
          <dgm:hierBranch val="init"/>
        </dgm:presLayoutVars>
      </dgm:prSet>
      <dgm:spPr/>
    </dgm:pt>
    <dgm:pt modelId="{0DD2714A-ACFC-4898-A1E3-3B215690140C}" type="pres">
      <dgm:prSet presAssocID="{AC915BDD-B9EC-4D6A-9AEC-83A84E1DCF64}" presName="rootComposite" presStyleCnt="0"/>
      <dgm:spPr/>
    </dgm:pt>
    <dgm:pt modelId="{2927B19D-FF87-4E11-9D75-6525C784089F}" type="pres">
      <dgm:prSet presAssocID="{AC915BDD-B9EC-4D6A-9AEC-83A84E1DCF64}" presName="rootText" presStyleLbl="node2" presStyleIdx="1" presStyleCnt="2" custScaleX="321128" custScaleY="1856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9EC166-14DA-4531-B373-BC0F2B855911}" type="pres">
      <dgm:prSet presAssocID="{AC915BDD-B9EC-4D6A-9AEC-83A84E1DCF64}" presName="rootConnector" presStyleLbl="node2" presStyleIdx="1" presStyleCnt="2"/>
      <dgm:spPr/>
      <dgm:t>
        <a:bodyPr/>
        <a:lstStyle/>
        <a:p>
          <a:endParaRPr lang="ru-RU"/>
        </a:p>
      </dgm:t>
    </dgm:pt>
    <dgm:pt modelId="{3FA543F3-AE94-4D7A-83EC-322A7DD8495E}" type="pres">
      <dgm:prSet presAssocID="{AC915BDD-B9EC-4D6A-9AEC-83A84E1DCF64}" presName="hierChild4" presStyleCnt="0"/>
      <dgm:spPr/>
    </dgm:pt>
    <dgm:pt modelId="{4863D73A-1F8A-45C0-ACD1-C60F385B1FB7}" type="pres">
      <dgm:prSet presAssocID="{AC915BDD-B9EC-4D6A-9AEC-83A84E1DCF64}" presName="hierChild5" presStyleCnt="0"/>
      <dgm:spPr/>
    </dgm:pt>
    <dgm:pt modelId="{CCBC81BB-56CD-4604-B6DE-CBFCA9D20984}" type="pres">
      <dgm:prSet presAssocID="{13E6060C-6F4E-4F4E-8F66-7A0351BDF71C}" presName="hierChild3" presStyleCnt="0"/>
      <dgm:spPr/>
    </dgm:pt>
  </dgm:ptLst>
  <dgm:cxnLst>
    <dgm:cxn modelId="{2EFD8A95-3C57-457C-85F9-3E5C39D54544}" srcId="{13E6060C-6F4E-4F4E-8F66-7A0351BDF71C}" destId="{AC915BDD-B9EC-4D6A-9AEC-83A84E1DCF64}" srcOrd="1" destOrd="0" parTransId="{7BD4D368-40AB-4F91-A208-97C91A26B784}" sibTransId="{0639E806-0111-4011-B9EC-8FCF9A9DCD41}"/>
    <dgm:cxn modelId="{9DD46896-53FB-4EA1-B9DF-F17568A0C9B3}" type="presOf" srcId="{13E6060C-6F4E-4F4E-8F66-7A0351BDF71C}" destId="{223D5975-ECCF-44E5-BD23-4D8D84CA40A5}" srcOrd="1" destOrd="0" presId="urn:microsoft.com/office/officeart/2005/8/layout/orgChart1"/>
    <dgm:cxn modelId="{828E1B68-3EDC-454E-8E1F-45A36A5EE223}" type="presOf" srcId="{23225200-B738-47F9-BE08-887FCCFE3CF3}" destId="{EE2C19E0-E362-4954-8289-5F35FDF51EA3}" srcOrd="1" destOrd="0" presId="urn:microsoft.com/office/officeart/2005/8/layout/orgChart1"/>
    <dgm:cxn modelId="{C94E3C30-1AA4-44B4-9132-E75AC90E4022}" type="presOf" srcId="{7BD4D368-40AB-4F91-A208-97C91A26B784}" destId="{DFC4AB85-0BBF-42BA-B3D2-D8992B44F7C7}" srcOrd="0" destOrd="0" presId="urn:microsoft.com/office/officeart/2005/8/layout/orgChart1"/>
    <dgm:cxn modelId="{C880AF48-6095-443F-816C-2EF049D1A612}" srcId="{13E6060C-6F4E-4F4E-8F66-7A0351BDF71C}" destId="{23225200-B738-47F9-BE08-887FCCFE3CF3}" srcOrd="0" destOrd="0" parTransId="{64D370B3-F833-4CBB-BE8F-77CD6740F631}" sibTransId="{BBF0E01C-D023-449D-9061-61764D91A8E0}"/>
    <dgm:cxn modelId="{AC21B29B-D394-42A9-B6E3-44DF5D5C725D}" type="presOf" srcId="{AC915BDD-B9EC-4D6A-9AEC-83A84E1DCF64}" destId="{159EC166-14DA-4531-B373-BC0F2B855911}" srcOrd="1" destOrd="0" presId="urn:microsoft.com/office/officeart/2005/8/layout/orgChart1"/>
    <dgm:cxn modelId="{8E609A03-3DB8-444E-BB47-7FAE8C4FBF7B}" type="presOf" srcId="{13E6060C-6F4E-4F4E-8F66-7A0351BDF71C}" destId="{16A567B7-E08D-40BE-9DDE-4302B85F651F}" srcOrd="0" destOrd="0" presId="urn:microsoft.com/office/officeart/2005/8/layout/orgChart1"/>
    <dgm:cxn modelId="{56934AB6-46D5-498D-823F-8621A3794323}" type="presOf" srcId="{23225200-B738-47F9-BE08-887FCCFE3CF3}" destId="{D5045ABB-D0CE-4ADF-B803-C485423880AC}" srcOrd="0" destOrd="0" presId="urn:microsoft.com/office/officeart/2005/8/layout/orgChart1"/>
    <dgm:cxn modelId="{5E575A60-5402-49A4-B09A-23C995D08965}" type="presOf" srcId="{64D370B3-F833-4CBB-BE8F-77CD6740F631}" destId="{2819C07C-C501-421E-BB5A-CACBE5BF674B}" srcOrd="0" destOrd="0" presId="urn:microsoft.com/office/officeart/2005/8/layout/orgChart1"/>
    <dgm:cxn modelId="{1A79B39B-0BC2-4342-A0E9-5D1DA9B2DEA4}" type="presOf" srcId="{553728AA-F174-4DBF-BBC1-062D707142E5}" destId="{590FFDAC-6ABF-48CF-AA1C-3420502D0770}" srcOrd="0" destOrd="0" presId="urn:microsoft.com/office/officeart/2005/8/layout/orgChart1"/>
    <dgm:cxn modelId="{E723F0CC-4A2F-4524-B669-964CD74F0BDD}" type="presOf" srcId="{AC915BDD-B9EC-4D6A-9AEC-83A84E1DCF64}" destId="{2927B19D-FF87-4E11-9D75-6525C784089F}" srcOrd="0" destOrd="0" presId="urn:microsoft.com/office/officeart/2005/8/layout/orgChart1"/>
    <dgm:cxn modelId="{2C5241C0-D320-4C3B-BDD4-F1B3F667A1F4}" srcId="{553728AA-F174-4DBF-BBC1-062D707142E5}" destId="{13E6060C-6F4E-4F4E-8F66-7A0351BDF71C}" srcOrd="0" destOrd="0" parTransId="{A324899D-2F45-46F1-9451-122DEF3D6FC6}" sibTransId="{87D4A001-1B4E-4B0E-AA7C-06EFF53D9185}"/>
    <dgm:cxn modelId="{E0FBE7D5-32E1-4F63-A560-B7F0E94FFBD5}" type="presParOf" srcId="{590FFDAC-6ABF-48CF-AA1C-3420502D0770}" destId="{4A31114D-98F3-4088-A4B1-1B1E9A53B7E8}" srcOrd="0" destOrd="0" presId="urn:microsoft.com/office/officeart/2005/8/layout/orgChart1"/>
    <dgm:cxn modelId="{B497D6E0-DEF6-4C25-93DB-C110925BF4B3}" type="presParOf" srcId="{4A31114D-98F3-4088-A4B1-1B1E9A53B7E8}" destId="{363C0D0B-F939-4616-9D62-DC840D42FC8F}" srcOrd="0" destOrd="0" presId="urn:microsoft.com/office/officeart/2005/8/layout/orgChart1"/>
    <dgm:cxn modelId="{E7A05754-F7E5-4A54-8DFF-E36C709178D5}" type="presParOf" srcId="{363C0D0B-F939-4616-9D62-DC840D42FC8F}" destId="{16A567B7-E08D-40BE-9DDE-4302B85F651F}" srcOrd="0" destOrd="0" presId="urn:microsoft.com/office/officeart/2005/8/layout/orgChart1"/>
    <dgm:cxn modelId="{3FA1FBAB-DF89-4F73-BF53-1D66BE287034}" type="presParOf" srcId="{363C0D0B-F939-4616-9D62-DC840D42FC8F}" destId="{223D5975-ECCF-44E5-BD23-4D8D84CA40A5}" srcOrd="1" destOrd="0" presId="urn:microsoft.com/office/officeart/2005/8/layout/orgChart1"/>
    <dgm:cxn modelId="{A8A44AEB-C06E-4A50-A7ED-113B72D47C30}" type="presParOf" srcId="{4A31114D-98F3-4088-A4B1-1B1E9A53B7E8}" destId="{C201FF65-230E-4B28-B12B-AFAE6882CB35}" srcOrd="1" destOrd="0" presId="urn:microsoft.com/office/officeart/2005/8/layout/orgChart1"/>
    <dgm:cxn modelId="{98C9C41C-482E-4063-B75C-8660C258C789}" type="presParOf" srcId="{C201FF65-230E-4B28-B12B-AFAE6882CB35}" destId="{2819C07C-C501-421E-BB5A-CACBE5BF674B}" srcOrd="0" destOrd="0" presId="urn:microsoft.com/office/officeart/2005/8/layout/orgChart1"/>
    <dgm:cxn modelId="{647FC1CC-6DCF-415C-89D1-A4A10CE26457}" type="presParOf" srcId="{C201FF65-230E-4B28-B12B-AFAE6882CB35}" destId="{280E02D4-584B-4EE2-9A96-D96D8CA7DECB}" srcOrd="1" destOrd="0" presId="urn:microsoft.com/office/officeart/2005/8/layout/orgChart1"/>
    <dgm:cxn modelId="{F02E9228-979E-4865-A3CD-796B24BC052B}" type="presParOf" srcId="{280E02D4-584B-4EE2-9A96-D96D8CA7DECB}" destId="{9D008E41-257A-43A0-85E7-56140D50EDB0}" srcOrd="0" destOrd="0" presId="urn:microsoft.com/office/officeart/2005/8/layout/orgChart1"/>
    <dgm:cxn modelId="{599BC84B-6C9E-4F36-B0F6-B270EC7FEA5B}" type="presParOf" srcId="{9D008E41-257A-43A0-85E7-56140D50EDB0}" destId="{D5045ABB-D0CE-4ADF-B803-C485423880AC}" srcOrd="0" destOrd="0" presId="urn:microsoft.com/office/officeart/2005/8/layout/orgChart1"/>
    <dgm:cxn modelId="{7F55FEFE-3EE4-45DB-84C8-DED0B3D14C77}" type="presParOf" srcId="{9D008E41-257A-43A0-85E7-56140D50EDB0}" destId="{EE2C19E0-E362-4954-8289-5F35FDF51EA3}" srcOrd="1" destOrd="0" presId="urn:microsoft.com/office/officeart/2005/8/layout/orgChart1"/>
    <dgm:cxn modelId="{124A1EA0-648C-4D6F-B0D6-3E61231E7452}" type="presParOf" srcId="{280E02D4-584B-4EE2-9A96-D96D8CA7DECB}" destId="{5DC4FF60-6EAA-4EF1-B56E-736C243795FF}" srcOrd="1" destOrd="0" presId="urn:microsoft.com/office/officeart/2005/8/layout/orgChart1"/>
    <dgm:cxn modelId="{BA3C99E1-B8B0-455F-AAA9-DC26A9EDABD1}" type="presParOf" srcId="{280E02D4-584B-4EE2-9A96-D96D8CA7DECB}" destId="{9DEBCA03-E254-4030-9066-EEDEEC6E8F3C}" srcOrd="2" destOrd="0" presId="urn:microsoft.com/office/officeart/2005/8/layout/orgChart1"/>
    <dgm:cxn modelId="{5EDF7F6C-1867-4500-A124-AA87B3A48CF3}" type="presParOf" srcId="{C201FF65-230E-4B28-B12B-AFAE6882CB35}" destId="{DFC4AB85-0BBF-42BA-B3D2-D8992B44F7C7}" srcOrd="2" destOrd="0" presId="urn:microsoft.com/office/officeart/2005/8/layout/orgChart1"/>
    <dgm:cxn modelId="{FED64161-F39A-4667-8471-F7722EEEE990}" type="presParOf" srcId="{C201FF65-230E-4B28-B12B-AFAE6882CB35}" destId="{925DDC08-991C-49E7-AA72-136CF787F1AA}" srcOrd="3" destOrd="0" presId="urn:microsoft.com/office/officeart/2005/8/layout/orgChart1"/>
    <dgm:cxn modelId="{177C9441-C927-4FD0-A4EA-09678E044C2A}" type="presParOf" srcId="{925DDC08-991C-49E7-AA72-136CF787F1AA}" destId="{0DD2714A-ACFC-4898-A1E3-3B215690140C}" srcOrd="0" destOrd="0" presId="urn:microsoft.com/office/officeart/2005/8/layout/orgChart1"/>
    <dgm:cxn modelId="{CEC35898-587C-4465-BD8D-10B3C05A8E84}" type="presParOf" srcId="{0DD2714A-ACFC-4898-A1E3-3B215690140C}" destId="{2927B19D-FF87-4E11-9D75-6525C784089F}" srcOrd="0" destOrd="0" presId="urn:microsoft.com/office/officeart/2005/8/layout/orgChart1"/>
    <dgm:cxn modelId="{528D828A-8067-4A19-853F-439F0F312EFC}" type="presParOf" srcId="{0DD2714A-ACFC-4898-A1E3-3B215690140C}" destId="{159EC166-14DA-4531-B373-BC0F2B855911}" srcOrd="1" destOrd="0" presId="urn:microsoft.com/office/officeart/2005/8/layout/orgChart1"/>
    <dgm:cxn modelId="{F8BE4139-4A67-4D67-9F70-71844A8A1278}" type="presParOf" srcId="{925DDC08-991C-49E7-AA72-136CF787F1AA}" destId="{3FA543F3-AE94-4D7A-83EC-322A7DD8495E}" srcOrd="1" destOrd="0" presId="urn:microsoft.com/office/officeart/2005/8/layout/orgChart1"/>
    <dgm:cxn modelId="{5B317DBB-B698-4A9F-8C09-DA79D702DD04}" type="presParOf" srcId="{925DDC08-991C-49E7-AA72-136CF787F1AA}" destId="{4863D73A-1F8A-45C0-ACD1-C60F385B1FB7}" srcOrd="2" destOrd="0" presId="urn:microsoft.com/office/officeart/2005/8/layout/orgChart1"/>
    <dgm:cxn modelId="{7550B795-E522-4277-A2A1-82C7235EBF87}" type="presParOf" srcId="{4A31114D-98F3-4088-A4B1-1B1E9A53B7E8}" destId="{CCBC81BB-56CD-4604-B6DE-CBFCA9D209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028367A-F319-4F75-ABFA-4B135D506B0E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E2F3C62-34F4-476B-91FF-E49F202CB4A4}">
      <dgm:prSet phldrT="[Текст]" custT="1"/>
      <dgm:spPr/>
      <dgm:t>
        <a:bodyPr/>
        <a:lstStyle/>
        <a:p>
          <a:r>
            <a: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Слои износа</a:t>
          </a:r>
        </a:p>
      </dgm:t>
    </dgm:pt>
    <dgm:pt modelId="{A837C3F2-BDA0-4FA3-8D8D-F62F19871B5A}" type="parTrans" cxnId="{7AAACA9B-FB32-4191-9290-2AA7B71E78AE}">
      <dgm:prSet/>
      <dgm:spPr/>
      <dgm:t>
        <a:bodyPr/>
        <a:lstStyle/>
        <a:p>
          <a:endParaRPr lang="ru-RU"/>
        </a:p>
      </dgm:t>
    </dgm:pt>
    <dgm:pt modelId="{F301453E-BD61-4A11-8F43-1D0166379097}" type="sibTrans" cxnId="{7AAACA9B-FB32-4191-9290-2AA7B71E78AE}">
      <dgm:prSet/>
      <dgm:spPr/>
      <dgm:t>
        <a:bodyPr/>
        <a:lstStyle/>
        <a:p>
          <a:endParaRPr lang="ru-RU"/>
        </a:p>
      </dgm:t>
    </dgm:pt>
    <dgm:pt modelId="{BD838292-A5F6-4F5F-B2D6-7BB58942CDB9}">
      <dgm:prSet phldrT="[Текст]" custT="1"/>
      <dgm:spPr/>
      <dgm:t>
        <a:bodyPr/>
        <a:lstStyle/>
        <a:p>
          <a:r>
            <a:rPr lang="ru-RU" sz="1400" dirty="0"/>
            <a:t>ЩМА-16 по  ПНСТ 183-2016</a:t>
          </a:r>
        </a:p>
      </dgm:t>
    </dgm:pt>
    <dgm:pt modelId="{5309459F-41F4-4217-A2C8-D0D79F5228A5}" type="parTrans" cxnId="{49AED9A1-7326-4C79-87AE-DC09168CB2F5}">
      <dgm:prSet/>
      <dgm:spPr/>
      <dgm:t>
        <a:bodyPr/>
        <a:lstStyle/>
        <a:p>
          <a:endParaRPr lang="ru-RU"/>
        </a:p>
      </dgm:t>
    </dgm:pt>
    <dgm:pt modelId="{103C2AB6-B74F-44E0-9888-C5352D00A7DE}" type="sibTrans" cxnId="{49AED9A1-7326-4C79-87AE-DC09168CB2F5}">
      <dgm:prSet/>
      <dgm:spPr/>
      <dgm:t>
        <a:bodyPr/>
        <a:lstStyle/>
        <a:p>
          <a:endParaRPr lang="ru-RU"/>
        </a:p>
      </dgm:t>
    </dgm:pt>
    <dgm:pt modelId="{14D14E6B-A58A-4486-99B7-C65CEB7C6A11}">
      <dgm:prSet phldrT="[Текст]" custT="1"/>
      <dgm:spPr/>
      <dgm:t>
        <a:bodyPr/>
        <a:lstStyle/>
        <a:p>
          <a:r>
            <a:rPr lang="ru-RU" sz="1400" dirty="0"/>
            <a:t>ЩМА-22 по  ПНСТ 183-2016</a:t>
          </a:r>
        </a:p>
      </dgm:t>
    </dgm:pt>
    <dgm:pt modelId="{A067DC48-7980-408D-9FC8-24B210AD16AE}" type="parTrans" cxnId="{193F075D-F58A-4E5E-A563-A003BBB69C88}">
      <dgm:prSet/>
      <dgm:spPr/>
      <dgm:t>
        <a:bodyPr/>
        <a:lstStyle/>
        <a:p>
          <a:endParaRPr lang="ru-RU"/>
        </a:p>
      </dgm:t>
    </dgm:pt>
    <dgm:pt modelId="{0B293753-9882-46D7-BEE9-36D1289744BE}" type="sibTrans" cxnId="{193F075D-F58A-4E5E-A563-A003BBB69C88}">
      <dgm:prSet/>
      <dgm:spPr/>
      <dgm:t>
        <a:bodyPr/>
        <a:lstStyle/>
        <a:p>
          <a:endParaRPr lang="ru-RU"/>
        </a:p>
      </dgm:t>
    </dgm:pt>
    <dgm:pt modelId="{F24F9A85-98C9-4DDE-A200-CCAE37D4043F}" type="pres">
      <dgm:prSet presAssocID="{9028367A-F319-4F75-ABFA-4B135D506B0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987647-B3DB-432E-B98C-6444FFA76EAE}" type="pres">
      <dgm:prSet presAssocID="{7E2F3C62-34F4-476B-91FF-E49F202CB4A4}" presName="root1" presStyleCnt="0"/>
      <dgm:spPr/>
    </dgm:pt>
    <dgm:pt modelId="{AD19DE03-81AF-485B-BA33-D2A0F7B9A2C7}" type="pres">
      <dgm:prSet presAssocID="{7E2F3C62-34F4-476B-91FF-E49F202CB4A4}" presName="LevelOneTextNode" presStyleLbl="node0" presStyleIdx="0" presStyleCnt="1" custScaleY="68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0C1916-F971-4945-894A-F577B09142CA}" type="pres">
      <dgm:prSet presAssocID="{7E2F3C62-34F4-476B-91FF-E49F202CB4A4}" presName="level2hierChild" presStyleCnt="0"/>
      <dgm:spPr/>
    </dgm:pt>
    <dgm:pt modelId="{9EB61EA3-B7CE-4588-A7A6-B2C4AFA97A91}" type="pres">
      <dgm:prSet presAssocID="{5309459F-41F4-4217-A2C8-D0D79F5228A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88D7B7AE-7DA6-4ACA-ACF3-E53E7E31257A}" type="pres">
      <dgm:prSet presAssocID="{5309459F-41F4-4217-A2C8-D0D79F5228A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37D0A77-13F1-467E-ADC5-C076704BEC70}" type="pres">
      <dgm:prSet presAssocID="{BD838292-A5F6-4F5F-B2D6-7BB58942CDB9}" presName="root2" presStyleCnt="0"/>
      <dgm:spPr/>
    </dgm:pt>
    <dgm:pt modelId="{A7A6A2BD-4B06-4DA1-A45D-367E60B6C2FE}" type="pres">
      <dgm:prSet presAssocID="{BD838292-A5F6-4F5F-B2D6-7BB58942CDB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2A8F92-901C-4AD9-97CF-DB4246342E2A}" type="pres">
      <dgm:prSet presAssocID="{BD838292-A5F6-4F5F-B2D6-7BB58942CDB9}" presName="level3hierChild" presStyleCnt="0"/>
      <dgm:spPr/>
    </dgm:pt>
    <dgm:pt modelId="{BC9A7E28-C02A-4019-8AC2-2691D979BD50}" type="pres">
      <dgm:prSet presAssocID="{A067DC48-7980-408D-9FC8-24B210AD16AE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C04247AE-E3B1-453C-BDA7-ABDCC35B0E14}" type="pres">
      <dgm:prSet presAssocID="{A067DC48-7980-408D-9FC8-24B210AD16AE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6B1DE17-0F24-437D-B1A5-F7B9E7A72665}" type="pres">
      <dgm:prSet presAssocID="{14D14E6B-A58A-4486-99B7-C65CEB7C6A11}" presName="root2" presStyleCnt="0"/>
      <dgm:spPr/>
    </dgm:pt>
    <dgm:pt modelId="{5D6CA5C2-669C-4E8F-949B-C6A7ABFFACC3}" type="pres">
      <dgm:prSet presAssocID="{14D14E6B-A58A-4486-99B7-C65CEB7C6A1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B5931A-C58B-43BA-B23F-52590FB7A630}" type="pres">
      <dgm:prSet presAssocID="{14D14E6B-A58A-4486-99B7-C65CEB7C6A11}" presName="level3hierChild" presStyleCnt="0"/>
      <dgm:spPr/>
    </dgm:pt>
  </dgm:ptLst>
  <dgm:cxnLst>
    <dgm:cxn modelId="{49AED9A1-7326-4C79-87AE-DC09168CB2F5}" srcId="{7E2F3C62-34F4-476B-91FF-E49F202CB4A4}" destId="{BD838292-A5F6-4F5F-B2D6-7BB58942CDB9}" srcOrd="0" destOrd="0" parTransId="{5309459F-41F4-4217-A2C8-D0D79F5228A5}" sibTransId="{103C2AB6-B74F-44E0-9888-C5352D00A7DE}"/>
    <dgm:cxn modelId="{0B4EB954-A23D-4609-BFF0-E98A49E96BE5}" type="presOf" srcId="{5309459F-41F4-4217-A2C8-D0D79F5228A5}" destId="{88D7B7AE-7DA6-4ACA-ACF3-E53E7E31257A}" srcOrd="1" destOrd="0" presId="urn:microsoft.com/office/officeart/2008/layout/HorizontalMultiLevelHierarchy"/>
    <dgm:cxn modelId="{BE3BF393-150B-42FB-A662-08E059B99C51}" type="presOf" srcId="{7E2F3C62-34F4-476B-91FF-E49F202CB4A4}" destId="{AD19DE03-81AF-485B-BA33-D2A0F7B9A2C7}" srcOrd="0" destOrd="0" presId="urn:microsoft.com/office/officeart/2008/layout/HorizontalMultiLevelHierarchy"/>
    <dgm:cxn modelId="{534482A4-1935-4E74-85EA-C42E566239CB}" type="presOf" srcId="{A067DC48-7980-408D-9FC8-24B210AD16AE}" destId="{BC9A7E28-C02A-4019-8AC2-2691D979BD50}" srcOrd="0" destOrd="0" presId="urn:microsoft.com/office/officeart/2008/layout/HorizontalMultiLevelHierarchy"/>
    <dgm:cxn modelId="{7AAACA9B-FB32-4191-9290-2AA7B71E78AE}" srcId="{9028367A-F319-4F75-ABFA-4B135D506B0E}" destId="{7E2F3C62-34F4-476B-91FF-E49F202CB4A4}" srcOrd="0" destOrd="0" parTransId="{A837C3F2-BDA0-4FA3-8D8D-F62F19871B5A}" sibTransId="{F301453E-BD61-4A11-8F43-1D0166379097}"/>
    <dgm:cxn modelId="{FBCE85F4-DEEE-4AF5-B02C-40160096567C}" type="presOf" srcId="{BD838292-A5F6-4F5F-B2D6-7BB58942CDB9}" destId="{A7A6A2BD-4B06-4DA1-A45D-367E60B6C2FE}" srcOrd="0" destOrd="0" presId="urn:microsoft.com/office/officeart/2008/layout/HorizontalMultiLevelHierarchy"/>
    <dgm:cxn modelId="{D747A401-FD62-4E50-A1F8-3175BAC2CD9F}" type="presOf" srcId="{9028367A-F319-4F75-ABFA-4B135D506B0E}" destId="{F24F9A85-98C9-4DDE-A200-CCAE37D4043F}" srcOrd="0" destOrd="0" presId="urn:microsoft.com/office/officeart/2008/layout/HorizontalMultiLevelHierarchy"/>
    <dgm:cxn modelId="{76DC184D-CFC8-4C5D-974F-472FE234F0FF}" type="presOf" srcId="{14D14E6B-A58A-4486-99B7-C65CEB7C6A11}" destId="{5D6CA5C2-669C-4E8F-949B-C6A7ABFFACC3}" srcOrd="0" destOrd="0" presId="urn:microsoft.com/office/officeart/2008/layout/HorizontalMultiLevelHierarchy"/>
    <dgm:cxn modelId="{A9C80083-3402-4BFB-86E4-8331FAF12DD7}" type="presOf" srcId="{5309459F-41F4-4217-A2C8-D0D79F5228A5}" destId="{9EB61EA3-B7CE-4588-A7A6-B2C4AFA97A91}" srcOrd="0" destOrd="0" presId="urn:microsoft.com/office/officeart/2008/layout/HorizontalMultiLevelHierarchy"/>
    <dgm:cxn modelId="{BDE2B813-217A-4188-ABC8-34A752EF3185}" type="presOf" srcId="{A067DC48-7980-408D-9FC8-24B210AD16AE}" destId="{C04247AE-E3B1-453C-BDA7-ABDCC35B0E14}" srcOrd="1" destOrd="0" presId="urn:microsoft.com/office/officeart/2008/layout/HorizontalMultiLevelHierarchy"/>
    <dgm:cxn modelId="{193F075D-F58A-4E5E-A563-A003BBB69C88}" srcId="{7E2F3C62-34F4-476B-91FF-E49F202CB4A4}" destId="{14D14E6B-A58A-4486-99B7-C65CEB7C6A11}" srcOrd="1" destOrd="0" parTransId="{A067DC48-7980-408D-9FC8-24B210AD16AE}" sibTransId="{0B293753-9882-46D7-BEE9-36D1289744BE}"/>
    <dgm:cxn modelId="{91D17B0C-2457-4231-9CF9-3CB3625CDE54}" type="presParOf" srcId="{F24F9A85-98C9-4DDE-A200-CCAE37D4043F}" destId="{77987647-B3DB-432E-B98C-6444FFA76EAE}" srcOrd="0" destOrd="0" presId="urn:microsoft.com/office/officeart/2008/layout/HorizontalMultiLevelHierarchy"/>
    <dgm:cxn modelId="{E340A8DF-15EF-437C-89B0-74C7FC449821}" type="presParOf" srcId="{77987647-B3DB-432E-B98C-6444FFA76EAE}" destId="{AD19DE03-81AF-485B-BA33-D2A0F7B9A2C7}" srcOrd="0" destOrd="0" presId="urn:microsoft.com/office/officeart/2008/layout/HorizontalMultiLevelHierarchy"/>
    <dgm:cxn modelId="{9F9EDD8E-6C2C-4352-9B69-AC58F3F61451}" type="presParOf" srcId="{77987647-B3DB-432E-B98C-6444FFA76EAE}" destId="{700C1916-F971-4945-894A-F577B09142CA}" srcOrd="1" destOrd="0" presId="urn:microsoft.com/office/officeart/2008/layout/HorizontalMultiLevelHierarchy"/>
    <dgm:cxn modelId="{D4AD8189-53D3-4FEF-A526-1EBD71A90326}" type="presParOf" srcId="{700C1916-F971-4945-894A-F577B09142CA}" destId="{9EB61EA3-B7CE-4588-A7A6-B2C4AFA97A91}" srcOrd="0" destOrd="0" presId="urn:microsoft.com/office/officeart/2008/layout/HorizontalMultiLevelHierarchy"/>
    <dgm:cxn modelId="{CDC98828-4AF7-4C8C-B396-FB6600FDCA6F}" type="presParOf" srcId="{9EB61EA3-B7CE-4588-A7A6-B2C4AFA97A91}" destId="{88D7B7AE-7DA6-4ACA-ACF3-E53E7E31257A}" srcOrd="0" destOrd="0" presId="urn:microsoft.com/office/officeart/2008/layout/HorizontalMultiLevelHierarchy"/>
    <dgm:cxn modelId="{2209BCFC-67A6-4409-B8A5-B4617025EACA}" type="presParOf" srcId="{700C1916-F971-4945-894A-F577B09142CA}" destId="{637D0A77-13F1-467E-ADC5-C076704BEC70}" srcOrd="1" destOrd="0" presId="urn:microsoft.com/office/officeart/2008/layout/HorizontalMultiLevelHierarchy"/>
    <dgm:cxn modelId="{5B864E6B-CE7B-46A8-B343-FC1FA56EF7B8}" type="presParOf" srcId="{637D0A77-13F1-467E-ADC5-C076704BEC70}" destId="{A7A6A2BD-4B06-4DA1-A45D-367E60B6C2FE}" srcOrd="0" destOrd="0" presId="urn:microsoft.com/office/officeart/2008/layout/HorizontalMultiLevelHierarchy"/>
    <dgm:cxn modelId="{C73D8889-EE21-4C7B-94A2-8C1E16B38226}" type="presParOf" srcId="{637D0A77-13F1-467E-ADC5-C076704BEC70}" destId="{F82A8F92-901C-4AD9-97CF-DB4246342E2A}" srcOrd="1" destOrd="0" presId="urn:microsoft.com/office/officeart/2008/layout/HorizontalMultiLevelHierarchy"/>
    <dgm:cxn modelId="{F77CF1EA-5A78-4A40-AA4E-B565387E404B}" type="presParOf" srcId="{700C1916-F971-4945-894A-F577B09142CA}" destId="{BC9A7E28-C02A-4019-8AC2-2691D979BD50}" srcOrd="2" destOrd="0" presId="urn:microsoft.com/office/officeart/2008/layout/HorizontalMultiLevelHierarchy"/>
    <dgm:cxn modelId="{2064A431-26D9-4C96-A341-DD6BB921114E}" type="presParOf" srcId="{BC9A7E28-C02A-4019-8AC2-2691D979BD50}" destId="{C04247AE-E3B1-453C-BDA7-ABDCC35B0E14}" srcOrd="0" destOrd="0" presId="urn:microsoft.com/office/officeart/2008/layout/HorizontalMultiLevelHierarchy"/>
    <dgm:cxn modelId="{D021CBC0-FC03-4F93-918C-3CE2A4D983FC}" type="presParOf" srcId="{700C1916-F971-4945-894A-F577B09142CA}" destId="{E6B1DE17-0F24-437D-B1A5-F7B9E7A72665}" srcOrd="3" destOrd="0" presId="urn:microsoft.com/office/officeart/2008/layout/HorizontalMultiLevelHierarchy"/>
    <dgm:cxn modelId="{1870B7DD-36A6-4314-9966-5646E2A3622F}" type="presParOf" srcId="{E6B1DE17-0F24-437D-B1A5-F7B9E7A72665}" destId="{5D6CA5C2-669C-4E8F-949B-C6A7ABFFACC3}" srcOrd="0" destOrd="0" presId="urn:microsoft.com/office/officeart/2008/layout/HorizontalMultiLevelHierarchy"/>
    <dgm:cxn modelId="{5C7D77AE-CD36-4443-9A85-86F5F7240BF5}" type="presParOf" srcId="{E6B1DE17-0F24-437D-B1A5-F7B9E7A72665}" destId="{D0B5931A-C58B-43BA-B23F-52590FB7A63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028367A-F319-4F75-ABFA-4B135D506B0E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E2F3C62-34F4-476B-91FF-E49F202CB4A4}">
      <dgm:prSet phldrT="[Текст]" custT="1"/>
      <dgm:spPr/>
      <dgm:t>
        <a:bodyPr/>
        <a:lstStyle/>
        <a:p>
          <a:r>
            <a:rPr lang="ru-RU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Защитные слои</a:t>
          </a:r>
        </a:p>
      </dgm:t>
    </dgm:pt>
    <dgm:pt modelId="{A837C3F2-BDA0-4FA3-8D8D-F62F19871B5A}" type="parTrans" cxnId="{7AAACA9B-FB32-4191-9290-2AA7B71E78AE}">
      <dgm:prSet/>
      <dgm:spPr/>
      <dgm:t>
        <a:bodyPr/>
        <a:lstStyle/>
        <a:p>
          <a:endParaRPr lang="ru-RU"/>
        </a:p>
      </dgm:t>
    </dgm:pt>
    <dgm:pt modelId="{F301453E-BD61-4A11-8F43-1D0166379097}" type="sibTrans" cxnId="{7AAACA9B-FB32-4191-9290-2AA7B71E78AE}">
      <dgm:prSet/>
      <dgm:spPr/>
      <dgm:t>
        <a:bodyPr/>
        <a:lstStyle/>
        <a:p>
          <a:endParaRPr lang="ru-RU"/>
        </a:p>
      </dgm:t>
    </dgm:pt>
    <dgm:pt modelId="{BD838292-A5F6-4F5F-B2D6-7BB58942CDB9}">
      <dgm:prSet phldrT="[Текст]"/>
      <dgm:spPr/>
      <dgm:t>
        <a:bodyPr/>
        <a:lstStyle/>
        <a:p>
          <a:r>
            <a:rPr lang="ru-RU" dirty="0"/>
            <a:t>Литые эмульсионно-минеральные </a:t>
          </a:r>
          <a:r>
            <a:rPr lang="ru-RU" dirty="0" smtClean="0"/>
            <a:t>смеси (</a:t>
          </a:r>
          <a:r>
            <a:rPr lang="ru-RU" dirty="0" err="1" smtClean="0"/>
            <a:t>микросюрфейсинг</a:t>
          </a:r>
          <a:r>
            <a:rPr lang="ru-RU" dirty="0" smtClean="0"/>
            <a:t>)</a:t>
          </a:r>
          <a:endParaRPr lang="ru-RU" dirty="0"/>
        </a:p>
      </dgm:t>
    </dgm:pt>
    <dgm:pt modelId="{5309459F-41F4-4217-A2C8-D0D79F5228A5}" type="parTrans" cxnId="{49AED9A1-7326-4C79-87AE-DC09168CB2F5}">
      <dgm:prSet/>
      <dgm:spPr/>
      <dgm:t>
        <a:bodyPr/>
        <a:lstStyle/>
        <a:p>
          <a:endParaRPr lang="ru-RU"/>
        </a:p>
      </dgm:t>
    </dgm:pt>
    <dgm:pt modelId="{103C2AB6-B74F-44E0-9888-C5352D00A7DE}" type="sibTrans" cxnId="{49AED9A1-7326-4C79-87AE-DC09168CB2F5}">
      <dgm:prSet/>
      <dgm:spPr/>
      <dgm:t>
        <a:bodyPr/>
        <a:lstStyle/>
        <a:p>
          <a:endParaRPr lang="ru-RU"/>
        </a:p>
      </dgm:t>
    </dgm:pt>
    <dgm:pt modelId="{FBEC5B06-43F3-4448-804A-244189F2C428}">
      <dgm:prSet phldrT="[Текст]"/>
      <dgm:spPr/>
      <dgm:t>
        <a:bodyPr/>
        <a:lstStyle/>
        <a:p>
          <a:r>
            <a:rPr lang="ru-RU" dirty="0"/>
            <a:t>Тонкослойное фрикционное покрытие «</a:t>
          </a:r>
          <a:r>
            <a:rPr lang="ru-RU" dirty="0" err="1"/>
            <a:t>Тонфриз</a:t>
          </a:r>
          <a:r>
            <a:rPr lang="ru-RU" dirty="0"/>
            <a:t>» </a:t>
          </a:r>
        </a:p>
      </dgm:t>
    </dgm:pt>
    <dgm:pt modelId="{2B603807-6E95-4822-B8A9-3085915E0EDA}" type="parTrans" cxnId="{17DAE7C2-B4EF-4073-A811-FC5488B335E6}">
      <dgm:prSet/>
      <dgm:spPr/>
      <dgm:t>
        <a:bodyPr/>
        <a:lstStyle/>
        <a:p>
          <a:endParaRPr lang="ru-RU"/>
        </a:p>
      </dgm:t>
    </dgm:pt>
    <dgm:pt modelId="{173693B8-3E78-4177-AD73-E70ACBAF72C8}" type="sibTrans" cxnId="{17DAE7C2-B4EF-4073-A811-FC5488B335E6}">
      <dgm:prSet/>
      <dgm:spPr/>
      <dgm:t>
        <a:bodyPr/>
        <a:lstStyle/>
        <a:p>
          <a:endParaRPr lang="ru-RU"/>
        </a:p>
      </dgm:t>
    </dgm:pt>
    <dgm:pt modelId="{14D14E6B-A58A-4486-99B7-C65CEB7C6A11}">
      <dgm:prSet phldrT="[Текст]"/>
      <dgm:spPr/>
      <dgm:t>
        <a:bodyPr/>
        <a:lstStyle/>
        <a:p>
          <a:r>
            <a:rPr lang="ru-RU" dirty="0"/>
            <a:t>Тонкослойное покрытие (ЩМА-8)</a:t>
          </a:r>
        </a:p>
      </dgm:t>
    </dgm:pt>
    <dgm:pt modelId="{A067DC48-7980-408D-9FC8-24B210AD16AE}" type="parTrans" cxnId="{193F075D-F58A-4E5E-A563-A003BBB69C88}">
      <dgm:prSet/>
      <dgm:spPr/>
      <dgm:t>
        <a:bodyPr/>
        <a:lstStyle/>
        <a:p>
          <a:endParaRPr lang="ru-RU"/>
        </a:p>
      </dgm:t>
    </dgm:pt>
    <dgm:pt modelId="{0B293753-9882-46D7-BEE9-36D1289744BE}" type="sibTrans" cxnId="{193F075D-F58A-4E5E-A563-A003BBB69C88}">
      <dgm:prSet/>
      <dgm:spPr/>
      <dgm:t>
        <a:bodyPr/>
        <a:lstStyle/>
        <a:p>
          <a:endParaRPr lang="ru-RU"/>
        </a:p>
      </dgm:t>
    </dgm:pt>
    <dgm:pt modelId="{F24F9A85-98C9-4DDE-A200-CCAE37D4043F}" type="pres">
      <dgm:prSet presAssocID="{9028367A-F319-4F75-ABFA-4B135D506B0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987647-B3DB-432E-B98C-6444FFA76EAE}" type="pres">
      <dgm:prSet presAssocID="{7E2F3C62-34F4-476B-91FF-E49F202CB4A4}" presName="root1" presStyleCnt="0"/>
      <dgm:spPr/>
    </dgm:pt>
    <dgm:pt modelId="{AD19DE03-81AF-485B-BA33-D2A0F7B9A2C7}" type="pres">
      <dgm:prSet presAssocID="{7E2F3C62-34F4-476B-91FF-E49F202CB4A4}" presName="LevelOneTextNode" presStyleLbl="node0" presStyleIdx="0" presStyleCnt="1" custScaleY="68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0C1916-F971-4945-894A-F577B09142CA}" type="pres">
      <dgm:prSet presAssocID="{7E2F3C62-34F4-476B-91FF-E49F202CB4A4}" presName="level2hierChild" presStyleCnt="0"/>
      <dgm:spPr/>
    </dgm:pt>
    <dgm:pt modelId="{9EB61EA3-B7CE-4588-A7A6-B2C4AFA97A91}" type="pres">
      <dgm:prSet presAssocID="{5309459F-41F4-4217-A2C8-D0D79F5228A5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8D7B7AE-7DA6-4ACA-ACF3-E53E7E31257A}" type="pres">
      <dgm:prSet presAssocID="{5309459F-41F4-4217-A2C8-D0D79F5228A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37D0A77-13F1-467E-ADC5-C076704BEC70}" type="pres">
      <dgm:prSet presAssocID="{BD838292-A5F6-4F5F-B2D6-7BB58942CDB9}" presName="root2" presStyleCnt="0"/>
      <dgm:spPr/>
    </dgm:pt>
    <dgm:pt modelId="{A7A6A2BD-4B06-4DA1-A45D-367E60B6C2FE}" type="pres">
      <dgm:prSet presAssocID="{BD838292-A5F6-4F5F-B2D6-7BB58942CDB9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2A8F92-901C-4AD9-97CF-DB4246342E2A}" type="pres">
      <dgm:prSet presAssocID="{BD838292-A5F6-4F5F-B2D6-7BB58942CDB9}" presName="level3hierChild" presStyleCnt="0"/>
      <dgm:spPr/>
    </dgm:pt>
    <dgm:pt modelId="{06F6B240-2059-4AF0-B2DC-6CE70970A9DA}" type="pres">
      <dgm:prSet presAssocID="{2B603807-6E95-4822-B8A9-3085915E0EDA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9DA65D0-905D-4DB3-849E-CD5500B793FA}" type="pres">
      <dgm:prSet presAssocID="{2B603807-6E95-4822-B8A9-3085915E0ED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A091F56-02F2-47EE-A467-1EFE578C9FF8}" type="pres">
      <dgm:prSet presAssocID="{FBEC5B06-43F3-4448-804A-244189F2C428}" presName="root2" presStyleCnt="0"/>
      <dgm:spPr/>
    </dgm:pt>
    <dgm:pt modelId="{ED428BC2-ABBD-4C1B-9725-6AD567D7291A}" type="pres">
      <dgm:prSet presAssocID="{FBEC5B06-43F3-4448-804A-244189F2C42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2A8FA6-350B-48EB-98B2-253524C5E89D}" type="pres">
      <dgm:prSet presAssocID="{FBEC5B06-43F3-4448-804A-244189F2C428}" presName="level3hierChild" presStyleCnt="0"/>
      <dgm:spPr/>
    </dgm:pt>
    <dgm:pt modelId="{BC9A7E28-C02A-4019-8AC2-2691D979BD50}" type="pres">
      <dgm:prSet presAssocID="{A067DC48-7980-408D-9FC8-24B210AD16A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C04247AE-E3B1-453C-BDA7-ABDCC35B0E14}" type="pres">
      <dgm:prSet presAssocID="{A067DC48-7980-408D-9FC8-24B210AD16A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6B1DE17-0F24-437D-B1A5-F7B9E7A72665}" type="pres">
      <dgm:prSet presAssocID="{14D14E6B-A58A-4486-99B7-C65CEB7C6A11}" presName="root2" presStyleCnt="0"/>
      <dgm:spPr/>
    </dgm:pt>
    <dgm:pt modelId="{5D6CA5C2-669C-4E8F-949B-C6A7ABFFACC3}" type="pres">
      <dgm:prSet presAssocID="{14D14E6B-A58A-4486-99B7-C65CEB7C6A1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B5931A-C58B-43BA-B23F-52590FB7A630}" type="pres">
      <dgm:prSet presAssocID="{14D14E6B-A58A-4486-99B7-C65CEB7C6A11}" presName="level3hierChild" presStyleCnt="0"/>
      <dgm:spPr/>
    </dgm:pt>
  </dgm:ptLst>
  <dgm:cxnLst>
    <dgm:cxn modelId="{D747A401-FD62-4E50-A1F8-3175BAC2CD9F}" type="presOf" srcId="{9028367A-F319-4F75-ABFA-4B135D506B0E}" destId="{F24F9A85-98C9-4DDE-A200-CCAE37D4043F}" srcOrd="0" destOrd="0" presId="urn:microsoft.com/office/officeart/2008/layout/HorizontalMultiLevelHierarchy"/>
    <dgm:cxn modelId="{193F075D-F58A-4E5E-A563-A003BBB69C88}" srcId="{7E2F3C62-34F4-476B-91FF-E49F202CB4A4}" destId="{14D14E6B-A58A-4486-99B7-C65CEB7C6A11}" srcOrd="2" destOrd="0" parTransId="{A067DC48-7980-408D-9FC8-24B210AD16AE}" sibTransId="{0B293753-9882-46D7-BEE9-36D1289744BE}"/>
    <dgm:cxn modelId="{76DC184D-CFC8-4C5D-974F-472FE234F0FF}" type="presOf" srcId="{14D14E6B-A58A-4486-99B7-C65CEB7C6A11}" destId="{5D6CA5C2-669C-4E8F-949B-C6A7ABFFACC3}" srcOrd="0" destOrd="0" presId="urn:microsoft.com/office/officeart/2008/layout/HorizontalMultiLevelHierarchy"/>
    <dgm:cxn modelId="{A9C80083-3402-4BFB-86E4-8331FAF12DD7}" type="presOf" srcId="{5309459F-41F4-4217-A2C8-D0D79F5228A5}" destId="{9EB61EA3-B7CE-4588-A7A6-B2C4AFA97A91}" srcOrd="0" destOrd="0" presId="urn:microsoft.com/office/officeart/2008/layout/HorizontalMultiLevelHierarchy"/>
    <dgm:cxn modelId="{BE3BF393-150B-42FB-A662-08E059B99C51}" type="presOf" srcId="{7E2F3C62-34F4-476B-91FF-E49F202CB4A4}" destId="{AD19DE03-81AF-485B-BA33-D2A0F7B9A2C7}" srcOrd="0" destOrd="0" presId="urn:microsoft.com/office/officeart/2008/layout/HorizontalMultiLevelHierarchy"/>
    <dgm:cxn modelId="{49AED9A1-7326-4C79-87AE-DC09168CB2F5}" srcId="{7E2F3C62-34F4-476B-91FF-E49F202CB4A4}" destId="{BD838292-A5F6-4F5F-B2D6-7BB58942CDB9}" srcOrd="0" destOrd="0" parTransId="{5309459F-41F4-4217-A2C8-D0D79F5228A5}" sibTransId="{103C2AB6-B74F-44E0-9888-C5352D00A7DE}"/>
    <dgm:cxn modelId="{45D62A08-7FA7-4C14-A45B-A0167E992D8C}" type="presOf" srcId="{2B603807-6E95-4822-B8A9-3085915E0EDA}" destId="{06F6B240-2059-4AF0-B2DC-6CE70970A9DA}" srcOrd="0" destOrd="0" presId="urn:microsoft.com/office/officeart/2008/layout/HorizontalMultiLevelHierarchy"/>
    <dgm:cxn modelId="{7AAACA9B-FB32-4191-9290-2AA7B71E78AE}" srcId="{9028367A-F319-4F75-ABFA-4B135D506B0E}" destId="{7E2F3C62-34F4-476B-91FF-E49F202CB4A4}" srcOrd="0" destOrd="0" parTransId="{A837C3F2-BDA0-4FA3-8D8D-F62F19871B5A}" sibTransId="{F301453E-BD61-4A11-8F43-1D0166379097}"/>
    <dgm:cxn modelId="{0B4EB954-A23D-4609-BFF0-E98A49E96BE5}" type="presOf" srcId="{5309459F-41F4-4217-A2C8-D0D79F5228A5}" destId="{88D7B7AE-7DA6-4ACA-ACF3-E53E7E31257A}" srcOrd="1" destOrd="0" presId="urn:microsoft.com/office/officeart/2008/layout/HorizontalMultiLevelHierarchy"/>
    <dgm:cxn modelId="{534482A4-1935-4E74-85EA-C42E566239CB}" type="presOf" srcId="{A067DC48-7980-408D-9FC8-24B210AD16AE}" destId="{BC9A7E28-C02A-4019-8AC2-2691D979BD50}" srcOrd="0" destOrd="0" presId="urn:microsoft.com/office/officeart/2008/layout/HorizontalMultiLevelHierarchy"/>
    <dgm:cxn modelId="{BDE2B813-217A-4188-ABC8-34A752EF3185}" type="presOf" srcId="{A067DC48-7980-408D-9FC8-24B210AD16AE}" destId="{C04247AE-E3B1-453C-BDA7-ABDCC35B0E14}" srcOrd="1" destOrd="0" presId="urn:microsoft.com/office/officeart/2008/layout/HorizontalMultiLevelHierarchy"/>
    <dgm:cxn modelId="{247C2195-58A9-42B9-9AB3-8E5003365101}" type="presOf" srcId="{2B603807-6E95-4822-B8A9-3085915E0EDA}" destId="{69DA65D0-905D-4DB3-849E-CD5500B793FA}" srcOrd="1" destOrd="0" presId="urn:microsoft.com/office/officeart/2008/layout/HorizontalMultiLevelHierarchy"/>
    <dgm:cxn modelId="{17DAE7C2-B4EF-4073-A811-FC5488B335E6}" srcId="{7E2F3C62-34F4-476B-91FF-E49F202CB4A4}" destId="{FBEC5B06-43F3-4448-804A-244189F2C428}" srcOrd="1" destOrd="0" parTransId="{2B603807-6E95-4822-B8A9-3085915E0EDA}" sibTransId="{173693B8-3E78-4177-AD73-E70ACBAF72C8}"/>
    <dgm:cxn modelId="{0474465A-DF0C-4EAE-9A48-A659129DBBD7}" type="presOf" srcId="{FBEC5B06-43F3-4448-804A-244189F2C428}" destId="{ED428BC2-ABBD-4C1B-9725-6AD567D7291A}" srcOrd="0" destOrd="0" presId="urn:microsoft.com/office/officeart/2008/layout/HorizontalMultiLevelHierarchy"/>
    <dgm:cxn modelId="{FBCE85F4-DEEE-4AF5-B02C-40160096567C}" type="presOf" srcId="{BD838292-A5F6-4F5F-B2D6-7BB58942CDB9}" destId="{A7A6A2BD-4B06-4DA1-A45D-367E60B6C2FE}" srcOrd="0" destOrd="0" presId="urn:microsoft.com/office/officeart/2008/layout/HorizontalMultiLevelHierarchy"/>
    <dgm:cxn modelId="{91D17B0C-2457-4231-9CF9-3CB3625CDE54}" type="presParOf" srcId="{F24F9A85-98C9-4DDE-A200-CCAE37D4043F}" destId="{77987647-B3DB-432E-B98C-6444FFA76EAE}" srcOrd="0" destOrd="0" presId="urn:microsoft.com/office/officeart/2008/layout/HorizontalMultiLevelHierarchy"/>
    <dgm:cxn modelId="{E340A8DF-15EF-437C-89B0-74C7FC449821}" type="presParOf" srcId="{77987647-B3DB-432E-B98C-6444FFA76EAE}" destId="{AD19DE03-81AF-485B-BA33-D2A0F7B9A2C7}" srcOrd="0" destOrd="0" presId="urn:microsoft.com/office/officeart/2008/layout/HorizontalMultiLevelHierarchy"/>
    <dgm:cxn modelId="{9F9EDD8E-6C2C-4352-9B69-AC58F3F61451}" type="presParOf" srcId="{77987647-B3DB-432E-B98C-6444FFA76EAE}" destId="{700C1916-F971-4945-894A-F577B09142CA}" srcOrd="1" destOrd="0" presId="urn:microsoft.com/office/officeart/2008/layout/HorizontalMultiLevelHierarchy"/>
    <dgm:cxn modelId="{D4AD8189-53D3-4FEF-A526-1EBD71A90326}" type="presParOf" srcId="{700C1916-F971-4945-894A-F577B09142CA}" destId="{9EB61EA3-B7CE-4588-A7A6-B2C4AFA97A91}" srcOrd="0" destOrd="0" presId="urn:microsoft.com/office/officeart/2008/layout/HorizontalMultiLevelHierarchy"/>
    <dgm:cxn modelId="{CDC98828-4AF7-4C8C-B396-FB6600FDCA6F}" type="presParOf" srcId="{9EB61EA3-B7CE-4588-A7A6-B2C4AFA97A91}" destId="{88D7B7AE-7DA6-4ACA-ACF3-E53E7E31257A}" srcOrd="0" destOrd="0" presId="urn:microsoft.com/office/officeart/2008/layout/HorizontalMultiLevelHierarchy"/>
    <dgm:cxn modelId="{2209BCFC-67A6-4409-B8A5-B4617025EACA}" type="presParOf" srcId="{700C1916-F971-4945-894A-F577B09142CA}" destId="{637D0A77-13F1-467E-ADC5-C076704BEC70}" srcOrd="1" destOrd="0" presId="urn:microsoft.com/office/officeart/2008/layout/HorizontalMultiLevelHierarchy"/>
    <dgm:cxn modelId="{5B864E6B-CE7B-46A8-B343-FC1FA56EF7B8}" type="presParOf" srcId="{637D0A77-13F1-467E-ADC5-C076704BEC70}" destId="{A7A6A2BD-4B06-4DA1-A45D-367E60B6C2FE}" srcOrd="0" destOrd="0" presId="urn:microsoft.com/office/officeart/2008/layout/HorizontalMultiLevelHierarchy"/>
    <dgm:cxn modelId="{C73D8889-EE21-4C7B-94A2-8C1E16B38226}" type="presParOf" srcId="{637D0A77-13F1-467E-ADC5-C076704BEC70}" destId="{F82A8F92-901C-4AD9-97CF-DB4246342E2A}" srcOrd="1" destOrd="0" presId="urn:microsoft.com/office/officeart/2008/layout/HorizontalMultiLevelHierarchy"/>
    <dgm:cxn modelId="{8DEDD852-1EBD-4627-9471-F7B32BF50214}" type="presParOf" srcId="{700C1916-F971-4945-894A-F577B09142CA}" destId="{06F6B240-2059-4AF0-B2DC-6CE70970A9DA}" srcOrd="2" destOrd="0" presId="urn:microsoft.com/office/officeart/2008/layout/HorizontalMultiLevelHierarchy"/>
    <dgm:cxn modelId="{61DA4922-F8D7-4DBE-9644-0C623EDAF1B4}" type="presParOf" srcId="{06F6B240-2059-4AF0-B2DC-6CE70970A9DA}" destId="{69DA65D0-905D-4DB3-849E-CD5500B793FA}" srcOrd="0" destOrd="0" presId="urn:microsoft.com/office/officeart/2008/layout/HorizontalMultiLevelHierarchy"/>
    <dgm:cxn modelId="{17CECA5D-87A0-4485-80CC-61FF72302D8D}" type="presParOf" srcId="{700C1916-F971-4945-894A-F577B09142CA}" destId="{4A091F56-02F2-47EE-A467-1EFE578C9FF8}" srcOrd="3" destOrd="0" presId="urn:microsoft.com/office/officeart/2008/layout/HorizontalMultiLevelHierarchy"/>
    <dgm:cxn modelId="{CEC0583D-7ABD-4138-83EE-DD44FCBEACE2}" type="presParOf" srcId="{4A091F56-02F2-47EE-A467-1EFE578C9FF8}" destId="{ED428BC2-ABBD-4C1B-9725-6AD567D7291A}" srcOrd="0" destOrd="0" presId="urn:microsoft.com/office/officeart/2008/layout/HorizontalMultiLevelHierarchy"/>
    <dgm:cxn modelId="{96ADF277-F90B-436B-B9D2-B57A188C2C3F}" type="presParOf" srcId="{4A091F56-02F2-47EE-A467-1EFE578C9FF8}" destId="{DA2A8FA6-350B-48EB-98B2-253524C5E89D}" srcOrd="1" destOrd="0" presId="urn:microsoft.com/office/officeart/2008/layout/HorizontalMultiLevelHierarchy"/>
    <dgm:cxn modelId="{F77CF1EA-5A78-4A40-AA4E-B565387E404B}" type="presParOf" srcId="{700C1916-F971-4945-894A-F577B09142CA}" destId="{BC9A7E28-C02A-4019-8AC2-2691D979BD50}" srcOrd="4" destOrd="0" presId="urn:microsoft.com/office/officeart/2008/layout/HorizontalMultiLevelHierarchy"/>
    <dgm:cxn modelId="{2064A431-26D9-4C96-A341-DD6BB921114E}" type="presParOf" srcId="{BC9A7E28-C02A-4019-8AC2-2691D979BD50}" destId="{C04247AE-E3B1-453C-BDA7-ABDCC35B0E14}" srcOrd="0" destOrd="0" presId="urn:microsoft.com/office/officeart/2008/layout/HorizontalMultiLevelHierarchy"/>
    <dgm:cxn modelId="{D021CBC0-FC03-4F93-918C-3CE2A4D983FC}" type="presParOf" srcId="{700C1916-F971-4945-894A-F577B09142CA}" destId="{E6B1DE17-0F24-437D-B1A5-F7B9E7A72665}" srcOrd="5" destOrd="0" presId="urn:microsoft.com/office/officeart/2008/layout/HorizontalMultiLevelHierarchy"/>
    <dgm:cxn modelId="{1870B7DD-36A6-4314-9966-5646E2A3622F}" type="presParOf" srcId="{E6B1DE17-0F24-437D-B1A5-F7B9E7A72665}" destId="{5D6CA5C2-669C-4E8F-949B-C6A7ABFFACC3}" srcOrd="0" destOrd="0" presId="urn:microsoft.com/office/officeart/2008/layout/HorizontalMultiLevelHierarchy"/>
    <dgm:cxn modelId="{5C7D77AE-CD36-4443-9A85-86F5F7240BF5}" type="presParOf" srcId="{E6B1DE17-0F24-437D-B1A5-F7B9E7A72665}" destId="{D0B5931A-C58B-43BA-B23F-52590FB7A63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E1C8A6-1BC6-4F85-99B0-22C9BDCEF473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F872B9-B2CB-4DE7-A8E7-AEBC52E81B81}">
      <dgm:prSet phldrT="[Текст]"/>
      <dgm:spPr/>
      <dgm:t>
        <a:bodyPr/>
        <a:lstStyle/>
        <a:p>
          <a:r>
            <a:rPr lang="ru-RU" dirty="0"/>
            <a:t>2016</a:t>
          </a:r>
          <a:endParaRPr lang="en-US" sz="3000" dirty="0">
            <a:latin typeface="Calibri"/>
          </a:endParaRPr>
        </a:p>
      </dgm:t>
    </dgm:pt>
    <dgm:pt modelId="{282BB5EF-3896-4836-9417-A22F9FEADAF1}" type="parTrans" cxnId="{2059C3CE-B1F7-4A09-BDA2-27CB5666B18B}">
      <dgm:prSet/>
      <dgm:spPr/>
      <dgm:t>
        <a:bodyPr/>
        <a:lstStyle/>
        <a:p>
          <a:endParaRPr lang="ru-RU"/>
        </a:p>
      </dgm:t>
    </dgm:pt>
    <dgm:pt modelId="{44760DFE-39D6-45A8-88A6-FC3F8F3FE272}" type="sibTrans" cxnId="{2059C3CE-B1F7-4A09-BDA2-27CB5666B18B}">
      <dgm:prSet/>
      <dgm:spPr/>
      <dgm:t>
        <a:bodyPr/>
        <a:lstStyle/>
        <a:p>
          <a:endParaRPr lang="ru-RU"/>
        </a:p>
      </dgm:t>
    </dgm:pt>
    <dgm:pt modelId="{C6C4A86C-C4EB-4546-818C-096A50A337A4}">
      <dgm:prSet phldrT="[Текст]"/>
      <dgm:spPr/>
      <dgm:t>
        <a:bodyPr/>
        <a:lstStyle/>
        <a:p>
          <a:r>
            <a:rPr lang="ru-RU" dirty="0"/>
            <a:t>Включение требований ТР ТС в проектную документацию.</a:t>
          </a:r>
          <a:endParaRPr lang="en-US"/>
        </a:p>
      </dgm:t>
    </dgm:pt>
    <dgm:pt modelId="{6C0380C6-D150-42BB-BA61-841CC6C2205D}" type="parTrans" cxnId="{AD84F0F9-964A-4060-AE2D-83238E625ACD}">
      <dgm:prSet/>
      <dgm:spPr/>
      <dgm:t>
        <a:bodyPr/>
        <a:lstStyle/>
        <a:p>
          <a:endParaRPr lang="ru-RU"/>
        </a:p>
      </dgm:t>
    </dgm:pt>
    <dgm:pt modelId="{21C90BD8-E573-4B2C-A48D-8697348AF0C4}" type="sibTrans" cxnId="{AD84F0F9-964A-4060-AE2D-83238E625ACD}">
      <dgm:prSet/>
      <dgm:spPr/>
      <dgm:t>
        <a:bodyPr/>
        <a:lstStyle/>
        <a:p>
          <a:endParaRPr lang="ru-RU"/>
        </a:p>
      </dgm:t>
    </dgm:pt>
    <dgm:pt modelId="{A285B29F-3363-4575-8254-9ADDC73D52E5}">
      <dgm:prSet phldrT="[Текст]"/>
      <dgm:spPr/>
      <dgm:t>
        <a:bodyPr/>
        <a:lstStyle/>
        <a:p>
          <a:r>
            <a:rPr lang="ru-RU" dirty="0"/>
            <a:t>Реализуемые проекты </a:t>
          </a:r>
          <a:r>
            <a:rPr lang="ru-RU" dirty="0" err="1"/>
            <a:t>капиатльного</a:t>
          </a:r>
          <a:r>
            <a:rPr lang="ru-RU" dirty="0"/>
            <a:t> ремонта запроектированы по старым требованиям</a:t>
          </a:r>
          <a:endParaRPr lang="en-US"/>
        </a:p>
      </dgm:t>
    </dgm:pt>
    <dgm:pt modelId="{D3D825A4-7FAB-408E-8475-3B1EA2B96FD3}" type="parTrans" cxnId="{3952AD4D-0097-4FC6-8A71-6C6ABD453578}">
      <dgm:prSet/>
      <dgm:spPr/>
      <dgm:t>
        <a:bodyPr/>
        <a:lstStyle/>
        <a:p>
          <a:endParaRPr lang="ru-RU"/>
        </a:p>
      </dgm:t>
    </dgm:pt>
    <dgm:pt modelId="{0CD1D28F-12B4-4BB6-ACCE-6C80EF0D0DC5}" type="sibTrans" cxnId="{3952AD4D-0097-4FC6-8A71-6C6ABD453578}">
      <dgm:prSet/>
      <dgm:spPr/>
      <dgm:t>
        <a:bodyPr/>
        <a:lstStyle/>
        <a:p>
          <a:endParaRPr lang="ru-RU"/>
        </a:p>
      </dgm:t>
    </dgm:pt>
    <dgm:pt modelId="{8564C5CB-1335-4A70-B31F-83915CE12F61}">
      <dgm:prSet phldrT="[Текст]"/>
      <dgm:spPr/>
      <dgm:t>
        <a:bodyPr/>
        <a:lstStyle/>
        <a:p>
          <a:r>
            <a:rPr lang="ru-RU" dirty="0"/>
            <a:t>2018</a:t>
          </a:r>
          <a:endParaRPr lang="en-US"/>
        </a:p>
      </dgm:t>
    </dgm:pt>
    <dgm:pt modelId="{E1BB8D2A-506B-466E-9F9F-5ED45C3A0B72}" type="parTrans" cxnId="{5EF4C2C9-6F8F-443E-B6BB-B5DF1703B958}">
      <dgm:prSet/>
      <dgm:spPr/>
      <dgm:t>
        <a:bodyPr/>
        <a:lstStyle/>
        <a:p>
          <a:endParaRPr lang="ru-RU"/>
        </a:p>
      </dgm:t>
    </dgm:pt>
    <dgm:pt modelId="{B9B27F2C-E27F-47DE-A6D7-2ABBB8E47843}" type="sibTrans" cxnId="{5EF4C2C9-6F8F-443E-B6BB-B5DF1703B958}">
      <dgm:prSet/>
      <dgm:spPr/>
      <dgm:t>
        <a:bodyPr/>
        <a:lstStyle/>
        <a:p>
          <a:endParaRPr lang="ru-RU"/>
        </a:p>
      </dgm:t>
    </dgm:pt>
    <dgm:pt modelId="{8D0205C2-448C-4EC6-9D60-386D6859F712}">
      <dgm:prSet phldrT="[Текст]"/>
      <dgm:spPr/>
      <dgm:t>
        <a:bodyPr/>
        <a:lstStyle/>
        <a:p>
          <a:r>
            <a:rPr lang="ru-RU" dirty="0"/>
            <a:t>При проектировании будут учитываться требования ТР ТС и Постановления правительства №658</a:t>
          </a:r>
          <a:endParaRPr lang="en-US" dirty="0"/>
        </a:p>
      </dgm:t>
    </dgm:pt>
    <dgm:pt modelId="{932AFE65-4999-4C52-9E6E-B329C72EDF50}" type="parTrans" cxnId="{8CA1EC1D-BB8A-4774-8962-59EC22C735BD}">
      <dgm:prSet/>
      <dgm:spPr/>
      <dgm:t>
        <a:bodyPr/>
        <a:lstStyle/>
        <a:p>
          <a:endParaRPr lang="ru-RU"/>
        </a:p>
      </dgm:t>
    </dgm:pt>
    <dgm:pt modelId="{7D8CBDEB-B475-47F5-A7E9-9E6B7553238B}" type="sibTrans" cxnId="{8CA1EC1D-BB8A-4774-8962-59EC22C735BD}">
      <dgm:prSet/>
      <dgm:spPr/>
      <dgm:t>
        <a:bodyPr/>
        <a:lstStyle/>
        <a:p>
          <a:endParaRPr lang="ru-RU"/>
        </a:p>
      </dgm:t>
    </dgm:pt>
    <dgm:pt modelId="{EEFC0A80-827F-4CFE-B464-13B48725A58C}">
      <dgm:prSet phldrT="[Текст]"/>
      <dgm:spPr/>
      <dgm:t>
        <a:bodyPr/>
        <a:lstStyle/>
        <a:p>
          <a:endParaRPr lang="ru-RU" dirty="0"/>
        </a:p>
      </dgm:t>
    </dgm:pt>
    <dgm:pt modelId="{5ACF15D5-B99C-4FCF-A9FD-39A8654537DD}" type="parTrans" cxnId="{C31074AF-AE5B-4FC4-8927-D41EFBCAFD4F}">
      <dgm:prSet/>
      <dgm:spPr/>
      <dgm:t>
        <a:bodyPr/>
        <a:lstStyle/>
        <a:p>
          <a:endParaRPr lang="ru-RU"/>
        </a:p>
      </dgm:t>
    </dgm:pt>
    <dgm:pt modelId="{4BCB5114-247A-433B-8474-9169A05CAE4E}" type="sibTrans" cxnId="{C31074AF-AE5B-4FC4-8927-D41EFBCAFD4F}">
      <dgm:prSet/>
      <dgm:spPr/>
      <dgm:t>
        <a:bodyPr/>
        <a:lstStyle/>
        <a:p>
          <a:endParaRPr lang="ru-RU"/>
        </a:p>
      </dgm:t>
    </dgm:pt>
    <dgm:pt modelId="{2F1F3977-C039-4890-AAC4-A08C64FE2864}">
      <dgm:prSet phldrT="[Текст]"/>
      <dgm:spPr/>
      <dgm:t>
        <a:bodyPr/>
        <a:lstStyle/>
        <a:p>
          <a:r>
            <a:rPr lang="ru-RU" dirty="0"/>
            <a:t>Проектирование Капитальных ремонтов по требованиям ТР ТС</a:t>
          </a:r>
          <a:endParaRPr lang="en-US"/>
        </a:p>
      </dgm:t>
    </dgm:pt>
    <dgm:pt modelId="{21BF32D0-FFE6-442E-8F2A-BE6271E890CB}" type="parTrans" cxnId="{B5224FA7-FC73-40BD-936B-F759E228219A}">
      <dgm:prSet/>
      <dgm:spPr/>
      <dgm:t>
        <a:bodyPr/>
        <a:lstStyle/>
        <a:p>
          <a:endParaRPr lang="ru-RU"/>
        </a:p>
      </dgm:t>
    </dgm:pt>
    <dgm:pt modelId="{8911EB82-F31B-4A05-880F-4755E638CEC0}" type="sibTrans" cxnId="{B5224FA7-FC73-40BD-936B-F759E228219A}">
      <dgm:prSet/>
      <dgm:spPr/>
      <dgm:t>
        <a:bodyPr/>
        <a:lstStyle/>
        <a:p>
          <a:endParaRPr lang="ru-RU"/>
        </a:p>
      </dgm:t>
    </dgm:pt>
    <dgm:pt modelId="{88AEE74E-49E8-4AF2-9B17-5D643BCA450D}">
      <dgm:prSet phldrT="[Текст]"/>
      <dgm:spPr/>
      <dgm:t>
        <a:bodyPr/>
        <a:lstStyle/>
        <a:p>
          <a:r>
            <a:rPr lang="ru-RU" dirty="0"/>
            <a:t>Объекты ремонта и содержания по ТР ТС</a:t>
          </a:r>
          <a:endParaRPr lang="en-US"/>
        </a:p>
      </dgm:t>
    </dgm:pt>
    <dgm:pt modelId="{25F4A30B-4FEF-4FCA-B61E-E24ED79AF30F}" type="parTrans" cxnId="{70EF80A8-118B-498D-AC38-99605C5FC140}">
      <dgm:prSet/>
      <dgm:spPr/>
      <dgm:t>
        <a:bodyPr/>
        <a:lstStyle/>
        <a:p>
          <a:endParaRPr lang="ru-RU"/>
        </a:p>
      </dgm:t>
    </dgm:pt>
    <dgm:pt modelId="{ED5FD431-2594-4392-A716-35914D834270}" type="sibTrans" cxnId="{70EF80A8-118B-498D-AC38-99605C5FC140}">
      <dgm:prSet/>
      <dgm:spPr/>
      <dgm:t>
        <a:bodyPr/>
        <a:lstStyle/>
        <a:p>
          <a:endParaRPr lang="ru-RU"/>
        </a:p>
      </dgm:t>
    </dgm:pt>
    <dgm:pt modelId="{F4A791BC-0281-455A-A24A-B90E17CAF10B}">
      <dgm:prSet phldrT="[Текст]"/>
      <dgm:spPr/>
      <dgm:t>
        <a:bodyPr/>
        <a:lstStyle/>
        <a:p>
          <a:r>
            <a:rPr lang="ru-RU" dirty="0"/>
            <a:t>2017</a:t>
          </a:r>
          <a:endParaRPr lang="en-US"/>
        </a:p>
      </dgm:t>
    </dgm:pt>
    <dgm:pt modelId="{9B7A77E8-71A2-45F5-BA46-289898CC00D3}" type="parTrans" cxnId="{6F13D066-9A8C-47CB-B5A7-967711E5311C}">
      <dgm:prSet/>
      <dgm:spPr/>
      <dgm:t>
        <a:bodyPr/>
        <a:lstStyle/>
        <a:p>
          <a:endParaRPr lang="ru-RU"/>
        </a:p>
      </dgm:t>
    </dgm:pt>
    <dgm:pt modelId="{EC205777-D48A-40A8-B57D-863F43BB3C54}" type="sibTrans" cxnId="{6F13D066-9A8C-47CB-B5A7-967711E5311C}">
      <dgm:prSet/>
      <dgm:spPr/>
      <dgm:t>
        <a:bodyPr/>
        <a:lstStyle/>
        <a:p>
          <a:endParaRPr lang="ru-RU"/>
        </a:p>
      </dgm:t>
    </dgm:pt>
    <dgm:pt modelId="{46EFD11F-CBA5-407D-B682-A359D5B501CE}">
      <dgm:prSet phldrT="[Текст]"/>
      <dgm:spPr/>
      <dgm:t>
        <a:bodyPr/>
        <a:lstStyle/>
        <a:p>
          <a:r>
            <a:rPr lang="ru-RU" dirty="0"/>
            <a:t>Большинство объектов капитального ремонта будет реализовано с использованием материалов, отвечающих требованиям ТР ТС</a:t>
          </a:r>
          <a:endParaRPr lang="en-US" dirty="0"/>
        </a:p>
      </dgm:t>
    </dgm:pt>
    <dgm:pt modelId="{E2611C97-8D3D-4E03-AE4B-5DCA956DD187}" type="parTrans" cxnId="{9E1E5ECC-8C58-4F99-8C08-55C526434568}">
      <dgm:prSet/>
      <dgm:spPr/>
      <dgm:t>
        <a:bodyPr/>
        <a:lstStyle/>
        <a:p>
          <a:endParaRPr lang="ru-RU"/>
        </a:p>
      </dgm:t>
    </dgm:pt>
    <dgm:pt modelId="{BF31C73B-4A5B-470A-B4EC-E8DE5CC64510}" type="sibTrans" cxnId="{9E1E5ECC-8C58-4F99-8C08-55C526434568}">
      <dgm:prSet/>
      <dgm:spPr/>
      <dgm:t>
        <a:bodyPr/>
        <a:lstStyle/>
        <a:p>
          <a:endParaRPr lang="ru-RU"/>
        </a:p>
      </dgm:t>
    </dgm:pt>
    <dgm:pt modelId="{CAE8B134-E6DF-42F2-A477-BA0698A24469}">
      <dgm:prSet phldrT="[Текст]"/>
      <dgm:spPr/>
      <dgm:t>
        <a:bodyPr/>
        <a:lstStyle/>
        <a:p>
          <a:r>
            <a:rPr lang="ru-RU" dirty="0"/>
            <a:t>Программа </a:t>
          </a:r>
          <a:r>
            <a:rPr lang="ru-RU" dirty="0" smtClean="0"/>
            <a:t>по ремонту и содержанию </a:t>
          </a:r>
          <a:r>
            <a:rPr lang="ru-RU" dirty="0"/>
            <a:t>будет выполнена полностью с использованием материалов по ТР ТС</a:t>
          </a:r>
          <a:endParaRPr lang="en-US" dirty="0"/>
        </a:p>
      </dgm:t>
    </dgm:pt>
    <dgm:pt modelId="{B3967AE3-54E8-448F-9FAB-3DC9C325058F}" type="parTrans" cxnId="{22852A4D-FEE0-47CD-9DD4-B97AB6BB8A47}">
      <dgm:prSet/>
      <dgm:spPr/>
      <dgm:t>
        <a:bodyPr/>
        <a:lstStyle/>
        <a:p>
          <a:endParaRPr lang="ru-RU"/>
        </a:p>
      </dgm:t>
    </dgm:pt>
    <dgm:pt modelId="{E2A7F02B-7BF6-49B3-BCEC-0BF9FBA3EAB1}" type="sibTrans" cxnId="{22852A4D-FEE0-47CD-9DD4-B97AB6BB8A47}">
      <dgm:prSet/>
      <dgm:spPr/>
      <dgm:t>
        <a:bodyPr/>
        <a:lstStyle/>
        <a:p>
          <a:endParaRPr lang="ru-RU"/>
        </a:p>
      </dgm:t>
    </dgm:pt>
    <dgm:pt modelId="{35D3B104-6167-452C-B5D8-2B1F064BB8F9}" type="pres">
      <dgm:prSet presAssocID="{84E1C8A6-1BC6-4F85-99B0-22C9BDCEF4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AD2CDB-F7CC-4FAB-B098-570493B381C8}" type="pres">
      <dgm:prSet presAssocID="{A5F872B9-B2CB-4DE7-A8E7-AEBC52E81B81}" presName="composite" presStyleCnt="0"/>
      <dgm:spPr/>
    </dgm:pt>
    <dgm:pt modelId="{D337A613-648C-46DC-81F1-432F6A1D787E}" type="pres">
      <dgm:prSet presAssocID="{A5F872B9-B2CB-4DE7-A8E7-AEBC52E81B8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5488B-53FF-46AB-9E4C-0710FAAFA4FC}" type="pres">
      <dgm:prSet presAssocID="{A5F872B9-B2CB-4DE7-A8E7-AEBC52E81B8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662C2-64FC-4D21-B205-6590BC8B5E2E}" type="pres">
      <dgm:prSet presAssocID="{44760DFE-39D6-45A8-88A6-FC3F8F3FE272}" presName="sp" presStyleCnt="0"/>
      <dgm:spPr/>
    </dgm:pt>
    <dgm:pt modelId="{2DF95770-201E-43FB-9DE7-0533D10BE449}" type="pres">
      <dgm:prSet presAssocID="{F4A791BC-0281-455A-A24A-B90E17CAF10B}" presName="composite" presStyleCnt="0"/>
      <dgm:spPr/>
    </dgm:pt>
    <dgm:pt modelId="{650C5CC5-2F6E-47F2-9542-8E6845D3BF3F}" type="pres">
      <dgm:prSet presAssocID="{F4A791BC-0281-455A-A24A-B90E17CAF10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10C2E-EE0A-48D0-86B3-E369640AC286}" type="pres">
      <dgm:prSet presAssocID="{F4A791BC-0281-455A-A24A-B90E17CAF10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FE8A8-1DD5-4062-8DBF-7F7747066EED}" type="pres">
      <dgm:prSet presAssocID="{EC205777-D48A-40A8-B57D-863F43BB3C54}" presName="sp" presStyleCnt="0"/>
      <dgm:spPr/>
    </dgm:pt>
    <dgm:pt modelId="{4D885201-0408-4B10-8A92-EC6ED2F99405}" type="pres">
      <dgm:prSet presAssocID="{8564C5CB-1335-4A70-B31F-83915CE12F61}" presName="composite" presStyleCnt="0"/>
      <dgm:spPr/>
    </dgm:pt>
    <dgm:pt modelId="{FB1DA590-5E34-4D28-9AE9-284E5637F0C3}" type="pres">
      <dgm:prSet presAssocID="{8564C5CB-1335-4A70-B31F-83915CE12F6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67EA5-38E2-4C4F-89CD-8E34658EF3D2}" type="pres">
      <dgm:prSet presAssocID="{8564C5CB-1335-4A70-B31F-83915CE12F6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59C3CE-B1F7-4A09-BDA2-27CB5666B18B}" srcId="{84E1C8A6-1BC6-4F85-99B0-22C9BDCEF473}" destId="{A5F872B9-B2CB-4DE7-A8E7-AEBC52E81B81}" srcOrd="0" destOrd="0" parTransId="{282BB5EF-3896-4836-9417-A22F9FEADAF1}" sibTransId="{44760DFE-39D6-45A8-88A6-FC3F8F3FE272}"/>
    <dgm:cxn modelId="{D25657DF-0CAA-42D5-A867-01C1BB14C13E}" type="presOf" srcId="{46EFD11F-CBA5-407D-B682-A359D5B501CE}" destId="{CC267EA5-38E2-4C4F-89CD-8E34658EF3D2}" srcOrd="0" destOrd="1" presId="urn:microsoft.com/office/officeart/2005/8/layout/chevron2"/>
    <dgm:cxn modelId="{E3773520-76B7-492E-A38E-1DB3692BCD59}" type="presOf" srcId="{A5F872B9-B2CB-4DE7-A8E7-AEBC52E81B81}" destId="{D337A613-648C-46DC-81F1-432F6A1D787E}" srcOrd="0" destOrd="0" presId="urn:microsoft.com/office/officeart/2005/8/layout/chevron2"/>
    <dgm:cxn modelId="{2091DBA8-94E6-42B1-873B-EEDFC43CA633}" type="presOf" srcId="{2F1F3977-C039-4890-AAC4-A08C64FE2864}" destId="{44E10C2E-EE0A-48D0-86B3-E369640AC286}" srcOrd="0" destOrd="1" presId="urn:microsoft.com/office/officeart/2005/8/layout/chevron2"/>
    <dgm:cxn modelId="{70EF80A8-118B-498D-AC38-99605C5FC140}" srcId="{F4A791BC-0281-455A-A24A-B90E17CAF10B}" destId="{88AEE74E-49E8-4AF2-9B17-5D643BCA450D}" srcOrd="0" destOrd="0" parTransId="{25F4A30B-4FEF-4FCA-B61E-E24ED79AF30F}" sibTransId="{ED5FD431-2594-4392-A716-35914D834270}"/>
    <dgm:cxn modelId="{E0EE83D8-88F3-46EC-9C00-639D5E82CBCA}" type="presOf" srcId="{8564C5CB-1335-4A70-B31F-83915CE12F61}" destId="{FB1DA590-5E34-4D28-9AE9-284E5637F0C3}" srcOrd="0" destOrd="0" presId="urn:microsoft.com/office/officeart/2005/8/layout/chevron2"/>
    <dgm:cxn modelId="{57A516E6-A958-4B32-B48A-4762C63BF81C}" type="presOf" srcId="{8D0205C2-448C-4EC6-9D60-386D6859F712}" destId="{CC267EA5-38E2-4C4F-89CD-8E34658EF3D2}" srcOrd="0" destOrd="2" presId="urn:microsoft.com/office/officeart/2005/8/layout/chevron2"/>
    <dgm:cxn modelId="{0AC917FB-7FB8-4DD5-B395-7B5BD624FB03}" type="presOf" srcId="{88AEE74E-49E8-4AF2-9B17-5D643BCA450D}" destId="{44E10C2E-EE0A-48D0-86B3-E369640AC286}" srcOrd="0" destOrd="0" presId="urn:microsoft.com/office/officeart/2005/8/layout/chevron2"/>
    <dgm:cxn modelId="{8CA1EC1D-BB8A-4774-8962-59EC22C735BD}" srcId="{8564C5CB-1335-4A70-B31F-83915CE12F61}" destId="{8D0205C2-448C-4EC6-9D60-386D6859F712}" srcOrd="2" destOrd="0" parTransId="{932AFE65-4999-4C52-9E6E-B329C72EDF50}" sibTransId="{7D8CBDEB-B475-47F5-A7E9-9E6B7553238B}"/>
    <dgm:cxn modelId="{5019CC49-CB67-4A90-ACB1-B9659211F3D0}" type="presOf" srcId="{A285B29F-3363-4575-8254-9ADDC73D52E5}" destId="{44E10C2E-EE0A-48D0-86B3-E369640AC286}" srcOrd="0" destOrd="2" presId="urn:microsoft.com/office/officeart/2005/8/layout/chevron2"/>
    <dgm:cxn modelId="{1FD942E5-5EAB-440F-9643-CAC055168579}" type="presOf" srcId="{84E1C8A6-1BC6-4F85-99B0-22C9BDCEF473}" destId="{35D3B104-6167-452C-B5D8-2B1F064BB8F9}" srcOrd="0" destOrd="0" presId="urn:microsoft.com/office/officeart/2005/8/layout/chevron2"/>
    <dgm:cxn modelId="{84A04BD1-BD05-4888-B98B-E1D47FEC68D1}" type="presOf" srcId="{F4A791BC-0281-455A-A24A-B90E17CAF10B}" destId="{650C5CC5-2F6E-47F2-9542-8E6845D3BF3F}" srcOrd="0" destOrd="0" presId="urn:microsoft.com/office/officeart/2005/8/layout/chevron2"/>
    <dgm:cxn modelId="{B5224FA7-FC73-40BD-936B-F759E228219A}" srcId="{F4A791BC-0281-455A-A24A-B90E17CAF10B}" destId="{2F1F3977-C039-4890-AAC4-A08C64FE2864}" srcOrd="1" destOrd="0" parTransId="{21BF32D0-FFE6-442E-8F2A-BE6271E890CB}" sibTransId="{8911EB82-F31B-4A05-880F-4755E638CEC0}"/>
    <dgm:cxn modelId="{AD84F0F9-964A-4060-AE2D-83238E625ACD}" srcId="{A5F872B9-B2CB-4DE7-A8E7-AEBC52E81B81}" destId="{C6C4A86C-C4EB-4546-818C-096A50A337A4}" srcOrd="0" destOrd="0" parTransId="{6C0380C6-D150-42BB-BA61-841CC6C2205D}" sibTransId="{21C90BD8-E573-4B2C-A48D-8697348AF0C4}"/>
    <dgm:cxn modelId="{75A5A523-5C77-412E-87A2-46197D81ACCC}" type="presOf" srcId="{CAE8B134-E6DF-42F2-A477-BA0698A24469}" destId="{CC267EA5-38E2-4C4F-89CD-8E34658EF3D2}" srcOrd="0" destOrd="0" presId="urn:microsoft.com/office/officeart/2005/8/layout/chevron2"/>
    <dgm:cxn modelId="{CA629DC2-9529-4643-9F67-D29F09DEAA5B}" type="presOf" srcId="{EEFC0A80-827F-4CFE-B464-13B48725A58C}" destId="{CC267EA5-38E2-4C4F-89CD-8E34658EF3D2}" srcOrd="0" destOrd="3" presId="urn:microsoft.com/office/officeart/2005/8/layout/chevron2"/>
    <dgm:cxn modelId="{9E1E5ECC-8C58-4F99-8C08-55C526434568}" srcId="{8564C5CB-1335-4A70-B31F-83915CE12F61}" destId="{46EFD11F-CBA5-407D-B682-A359D5B501CE}" srcOrd="1" destOrd="0" parTransId="{E2611C97-8D3D-4E03-AE4B-5DCA956DD187}" sibTransId="{BF31C73B-4A5B-470A-B4EC-E8DE5CC64510}"/>
    <dgm:cxn modelId="{3952AD4D-0097-4FC6-8A71-6C6ABD453578}" srcId="{F4A791BC-0281-455A-A24A-B90E17CAF10B}" destId="{A285B29F-3363-4575-8254-9ADDC73D52E5}" srcOrd="2" destOrd="0" parTransId="{D3D825A4-7FAB-408E-8475-3B1EA2B96FD3}" sibTransId="{0CD1D28F-12B4-4BB6-ACCE-6C80EF0D0DC5}"/>
    <dgm:cxn modelId="{6F13D066-9A8C-47CB-B5A7-967711E5311C}" srcId="{84E1C8A6-1BC6-4F85-99B0-22C9BDCEF473}" destId="{F4A791BC-0281-455A-A24A-B90E17CAF10B}" srcOrd="1" destOrd="0" parTransId="{9B7A77E8-71A2-45F5-BA46-289898CC00D3}" sibTransId="{EC205777-D48A-40A8-B57D-863F43BB3C54}"/>
    <dgm:cxn modelId="{5EF4C2C9-6F8F-443E-B6BB-B5DF1703B958}" srcId="{84E1C8A6-1BC6-4F85-99B0-22C9BDCEF473}" destId="{8564C5CB-1335-4A70-B31F-83915CE12F61}" srcOrd="2" destOrd="0" parTransId="{E1BB8D2A-506B-466E-9F9F-5ED45C3A0B72}" sibTransId="{B9B27F2C-E27F-47DE-A6D7-2ABBB8E47843}"/>
    <dgm:cxn modelId="{C31074AF-AE5B-4FC4-8927-D41EFBCAFD4F}" srcId="{8564C5CB-1335-4A70-B31F-83915CE12F61}" destId="{EEFC0A80-827F-4CFE-B464-13B48725A58C}" srcOrd="3" destOrd="0" parTransId="{5ACF15D5-B99C-4FCF-A9FD-39A8654537DD}" sibTransId="{4BCB5114-247A-433B-8474-9169A05CAE4E}"/>
    <dgm:cxn modelId="{22852A4D-FEE0-47CD-9DD4-B97AB6BB8A47}" srcId="{8564C5CB-1335-4A70-B31F-83915CE12F61}" destId="{CAE8B134-E6DF-42F2-A477-BA0698A24469}" srcOrd="0" destOrd="0" parTransId="{B3967AE3-54E8-448F-9FAB-3DC9C325058F}" sibTransId="{E2A7F02B-7BF6-49B3-BCEC-0BF9FBA3EAB1}"/>
    <dgm:cxn modelId="{3F6FFDDB-3D7B-4656-B0D2-9E4A3B3FAD59}" type="presOf" srcId="{C6C4A86C-C4EB-4546-818C-096A50A337A4}" destId="{8915488B-53FF-46AB-9E4C-0710FAAFA4FC}" srcOrd="0" destOrd="0" presId="urn:microsoft.com/office/officeart/2005/8/layout/chevron2"/>
    <dgm:cxn modelId="{A213A67E-A330-401F-8BA9-684DD355F0B3}" type="presParOf" srcId="{35D3B104-6167-452C-B5D8-2B1F064BB8F9}" destId="{68AD2CDB-F7CC-4FAB-B098-570493B381C8}" srcOrd="0" destOrd="0" presId="urn:microsoft.com/office/officeart/2005/8/layout/chevron2"/>
    <dgm:cxn modelId="{CD5B286A-8713-4EBB-BE55-8C3157B60AAD}" type="presParOf" srcId="{68AD2CDB-F7CC-4FAB-B098-570493B381C8}" destId="{D337A613-648C-46DC-81F1-432F6A1D787E}" srcOrd="0" destOrd="0" presId="urn:microsoft.com/office/officeart/2005/8/layout/chevron2"/>
    <dgm:cxn modelId="{92AB78A8-382D-4D5F-B65E-7DC0F27B012F}" type="presParOf" srcId="{68AD2CDB-F7CC-4FAB-B098-570493B381C8}" destId="{8915488B-53FF-46AB-9E4C-0710FAAFA4FC}" srcOrd="1" destOrd="0" presId="urn:microsoft.com/office/officeart/2005/8/layout/chevron2"/>
    <dgm:cxn modelId="{627B2937-8C8E-4DAF-A853-38E4CB047B29}" type="presParOf" srcId="{35D3B104-6167-452C-B5D8-2B1F064BB8F9}" destId="{1AF662C2-64FC-4D21-B205-6590BC8B5E2E}" srcOrd="1" destOrd="0" presId="urn:microsoft.com/office/officeart/2005/8/layout/chevron2"/>
    <dgm:cxn modelId="{1274283B-6F00-447A-BFF5-051B3A7138BF}" type="presParOf" srcId="{35D3B104-6167-452C-B5D8-2B1F064BB8F9}" destId="{2DF95770-201E-43FB-9DE7-0533D10BE449}" srcOrd="2" destOrd="0" presId="urn:microsoft.com/office/officeart/2005/8/layout/chevron2"/>
    <dgm:cxn modelId="{9F9C7B47-C116-4A86-926D-A9A26E379337}" type="presParOf" srcId="{2DF95770-201E-43FB-9DE7-0533D10BE449}" destId="{650C5CC5-2F6E-47F2-9542-8E6845D3BF3F}" srcOrd="0" destOrd="0" presId="urn:microsoft.com/office/officeart/2005/8/layout/chevron2"/>
    <dgm:cxn modelId="{EACCDBD1-50D7-4BEE-8E80-8A1AB45F9C85}" type="presParOf" srcId="{2DF95770-201E-43FB-9DE7-0533D10BE449}" destId="{44E10C2E-EE0A-48D0-86B3-E369640AC286}" srcOrd="1" destOrd="0" presId="urn:microsoft.com/office/officeart/2005/8/layout/chevron2"/>
    <dgm:cxn modelId="{FDC39EAE-CCCD-4569-9C09-8E82D67CA3A3}" type="presParOf" srcId="{35D3B104-6167-452C-B5D8-2B1F064BB8F9}" destId="{98EFE8A8-1DD5-4062-8DBF-7F7747066EED}" srcOrd="3" destOrd="0" presId="urn:microsoft.com/office/officeart/2005/8/layout/chevron2"/>
    <dgm:cxn modelId="{34E0BC9B-4FEA-4722-AAF0-E5C7E028DFE4}" type="presParOf" srcId="{35D3B104-6167-452C-B5D8-2B1F064BB8F9}" destId="{4D885201-0408-4B10-8A92-EC6ED2F99405}" srcOrd="4" destOrd="0" presId="urn:microsoft.com/office/officeart/2005/8/layout/chevron2"/>
    <dgm:cxn modelId="{7FC9A67A-C387-4F17-A44F-770B7D6A347D}" type="presParOf" srcId="{4D885201-0408-4B10-8A92-EC6ED2F99405}" destId="{FB1DA590-5E34-4D28-9AE9-284E5637F0C3}" srcOrd="0" destOrd="0" presId="urn:microsoft.com/office/officeart/2005/8/layout/chevron2"/>
    <dgm:cxn modelId="{33A7D41A-9A73-4D13-83A4-E25A1ABFECAA}" type="presParOf" srcId="{4D885201-0408-4B10-8A92-EC6ED2F99405}" destId="{CC267EA5-38E2-4C4F-89CD-8E34658EF3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D02791-DFBA-415D-9577-74F9765F6360}" type="doc">
      <dgm:prSet loTypeId="urn:microsoft.com/office/officeart/2005/8/layout/hierarchy4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0821E60-8CB5-4D27-AA9C-5A3D4BD5E0CB}">
      <dgm:prSet phldrT="[Текст]"/>
      <dgm:spPr/>
      <dgm:t>
        <a:bodyPr/>
        <a:lstStyle/>
        <a:p>
          <a:r>
            <a:rPr lang="ru-RU" dirty="0"/>
            <a:t>Искусственные сооружения</a:t>
          </a:r>
        </a:p>
      </dgm:t>
    </dgm:pt>
    <dgm:pt modelId="{AFE3B082-5E09-4B81-B02A-FEB2CACE0E58}" type="parTrans" cxnId="{945C5CF4-3C46-4A12-AC51-E8CB6078EB85}">
      <dgm:prSet/>
      <dgm:spPr/>
      <dgm:t>
        <a:bodyPr/>
        <a:lstStyle/>
        <a:p>
          <a:endParaRPr lang="ru-RU"/>
        </a:p>
      </dgm:t>
    </dgm:pt>
    <dgm:pt modelId="{64A76EC9-6180-4FD4-BC3A-0A51E3FB4345}" type="sibTrans" cxnId="{945C5CF4-3C46-4A12-AC51-E8CB6078EB85}">
      <dgm:prSet/>
      <dgm:spPr/>
      <dgm:t>
        <a:bodyPr/>
        <a:lstStyle/>
        <a:p>
          <a:endParaRPr lang="ru-RU"/>
        </a:p>
      </dgm:t>
    </dgm:pt>
    <dgm:pt modelId="{8CC819AF-A39A-42C4-97AE-350F186FED52}">
      <dgm:prSet phldrT="[Текст]"/>
      <dgm:spPr/>
      <dgm:t>
        <a:bodyPr/>
        <a:lstStyle/>
        <a:p>
          <a:r>
            <a:rPr lang="ru-RU" dirty="0"/>
            <a:t>Капитальный ремонт - 3 </a:t>
          </a:r>
          <a:r>
            <a:rPr lang="ru-RU" dirty="0" err="1"/>
            <a:t>шт</a:t>
          </a:r>
          <a:endParaRPr lang="ru-RU" dirty="0"/>
        </a:p>
      </dgm:t>
    </dgm:pt>
    <dgm:pt modelId="{F5C24BC2-521B-4035-8D17-791DD9DBA9FF}" type="parTrans" cxnId="{AD3190C7-B3BC-41AC-8558-FE0035CCA789}">
      <dgm:prSet/>
      <dgm:spPr/>
      <dgm:t>
        <a:bodyPr/>
        <a:lstStyle/>
        <a:p>
          <a:endParaRPr lang="ru-RU"/>
        </a:p>
      </dgm:t>
    </dgm:pt>
    <dgm:pt modelId="{C2DC17FB-D101-44C8-98CA-2C10BACA6607}" type="sibTrans" cxnId="{AD3190C7-B3BC-41AC-8558-FE0035CCA789}">
      <dgm:prSet/>
      <dgm:spPr/>
      <dgm:t>
        <a:bodyPr/>
        <a:lstStyle/>
        <a:p>
          <a:endParaRPr lang="ru-RU"/>
        </a:p>
      </dgm:t>
    </dgm:pt>
    <dgm:pt modelId="{97B87F06-8F5E-467D-9B2D-9FE1731588A4}">
      <dgm:prSet phldrT="[Текст]"/>
      <dgm:spPr/>
      <dgm:t>
        <a:bodyPr/>
        <a:lstStyle/>
        <a:p>
          <a:r>
            <a:rPr lang="ru-RU" dirty="0"/>
            <a:t>Ремонт - 8 </a:t>
          </a:r>
          <a:r>
            <a:rPr lang="ru-RU" dirty="0" err="1"/>
            <a:t>шт</a:t>
          </a:r>
          <a:endParaRPr lang="ru-RU" dirty="0"/>
        </a:p>
      </dgm:t>
    </dgm:pt>
    <dgm:pt modelId="{AF96D2DB-F552-4A1C-A12D-29E10EB5F46C}" type="parTrans" cxnId="{9D65AC39-A18B-4EE0-8E32-D4D9AB0D76F5}">
      <dgm:prSet/>
      <dgm:spPr/>
      <dgm:t>
        <a:bodyPr/>
        <a:lstStyle/>
        <a:p>
          <a:endParaRPr lang="ru-RU"/>
        </a:p>
      </dgm:t>
    </dgm:pt>
    <dgm:pt modelId="{5A96E169-E6C4-4301-8A33-005196B58AE5}" type="sibTrans" cxnId="{9D65AC39-A18B-4EE0-8E32-D4D9AB0D76F5}">
      <dgm:prSet/>
      <dgm:spPr/>
      <dgm:t>
        <a:bodyPr/>
        <a:lstStyle/>
        <a:p>
          <a:endParaRPr lang="ru-RU"/>
        </a:p>
      </dgm:t>
    </dgm:pt>
    <dgm:pt modelId="{3D6F319F-1EC4-4815-8034-3F1010BE0FDA}" type="pres">
      <dgm:prSet presAssocID="{78D02791-DFBA-415D-9577-74F9765F636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85912F-429B-4918-B94C-A64F1A6E364A}" type="pres">
      <dgm:prSet presAssocID="{80821E60-8CB5-4D27-AA9C-5A3D4BD5E0CB}" presName="vertOne" presStyleCnt="0"/>
      <dgm:spPr/>
    </dgm:pt>
    <dgm:pt modelId="{A5D706BA-2DEC-4EEA-916E-DA8EACAD67E7}" type="pres">
      <dgm:prSet presAssocID="{80821E60-8CB5-4D27-AA9C-5A3D4BD5E0C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30B685-E425-440E-93D8-0C8888691145}" type="pres">
      <dgm:prSet presAssocID="{80821E60-8CB5-4D27-AA9C-5A3D4BD5E0CB}" presName="parTransOne" presStyleCnt="0"/>
      <dgm:spPr/>
    </dgm:pt>
    <dgm:pt modelId="{EB5A8790-4B1E-4031-890E-226896F75DD9}" type="pres">
      <dgm:prSet presAssocID="{80821E60-8CB5-4D27-AA9C-5A3D4BD5E0CB}" presName="horzOne" presStyleCnt="0"/>
      <dgm:spPr/>
    </dgm:pt>
    <dgm:pt modelId="{C8BF960E-84D0-41E2-8BB2-B37862C7BC88}" type="pres">
      <dgm:prSet presAssocID="{8CC819AF-A39A-42C4-97AE-350F186FED52}" presName="vertTwo" presStyleCnt="0"/>
      <dgm:spPr/>
    </dgm:pt>
    <dgm:pt modelId="{98DAF825-4046-461F-9BBD-6BEEBBDF5523}" type="pres">
      <dgm:prSet presAssocID="{8CC819AF-A39A-42C4-97AE-350F186FED5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BF79FE-241B-404F-B676-21B3A90ADA63}" type="pres">
      <dgm:prSet presAssocID="{8CC819AF-A39A-42C4-97AE-350F186FED52}" presName="horzTwo" presStyleCnt="0"/>
      <dgm:spPr/>
    </dgm:pt>
    <dgm:pt modelId="{944F5D5E-C30D-49EF-893E-A7FFF152B761}" type="pres">
      <dgm:prSet presAssocID="{C2DC17FB-D101-44C8-98CA-2C10BACA6607}" presName="sibSpaceTwo" presStyleCnt="0"/>
      <dgm:spPr/>
    </dgm:pt>
    <dgm:pt modelId="{CC895837-CAC2-4AB6-BBC8-3EEA0D469B6B}" type="pres">
      <dgm:prSet presAssocID="{97B87F06-8F5E-467D-9B2D-9FE1731588A4}" presName="vertTwo" presStyleCnt="0"/>
      <dgm:spPr/>
    </dgm:pt>
    <dgm:pt modelId="{9903C696-B427-4D72-9041-D1ED07A07BF7}" type="pres">
      <dgm:prSet presAssocID="{97B87F06-8F5E-467D-9B2D-9FE1731588A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E7B546-5239-4453-93E4-1FC54CDDCB69}" type="pres">
      <dgm:prSet presAssocID="{97B87F06-8F5E-467D-9B2D-9FE1731588A4}" presName="horzTwo" presStyleCnt="0"/>
      <dgm:spPr/>
    </dgm:pt>
  </dgm:ptLst>
  <dgm:cxnLst>
    <dgm:cxn modelId="{409584F0-A527-4CD7-B2F2-33337BC2E66C}" type="presOf" srcId="{80821E60-8CB5-4D27-AA9C-5A3D4BD5E0CB}" destId="{A5D706BA-2DEC-4EEA-916E-DA8EACAD67E7}" srcOrd="0" destOrd="0" presId="urn:microsoft.com/office/officeart/2005/8/layout/hierarchy4"/>
    <dgm:cxn modelId="{10EED6AC-7A60-48EE-A938-FFC9EC9DA24F}" type="presOf" srcId="{78D02791-DFBA-415D-9577-74F9765F6360}" destId="{3D6F319F-1EC4-4815-8034-3F1010BE0FDA}" srcOrd="0" destOrd="0" presId="urn:microsoft.com/office/officeart/2005/8/layout/hierarchy4"/>
    <dgm:cxn modelId="{168C735F-3BE5-4304-B0EC-C20B95305ADD}" type="presOf" srcId="{8CC819AF-A39A-42C4-97AE-350F186FED52}" destId="{98DAF825-4046-461F-9BBD-6BEEBBDF5523}" srcOrd="0" destOrd="0" presId="urn:microsoft.com/office/officeart/2005/8/layout/hierarchy4"/>
    <dgm:cxn modelId="{AD3190C7-B3BC-41AC-8558-FE0035CCA789}" srcId="{80821E60-8CB5-4D27-AA9C-5A3D4BD5E0CB}" destId="{8CC819AF-A39A-42C4-97AE-350F186FED52}" srcOrd="0" destOrd="0" parTransId="{F5C24BC2-521B-4035-8D17-791DD9DBA9FF}" sibTransId="{C2DC17FB-D101-44C8-98CA-2C10BACA6607}"/>
    <dgm:cxn modelId="{9D65AC39-A18B-4EE0-8E32-D4D9AB0D76F5}" srcId="{80821E60-8CB5-4D27-AA9C-5A3D4BD5E0CB}" destId="{97B87F06-8F5E-467D-9B2D-9FE1731588A4}" srcOrd="1" destOrd="0" parTransId="{AF96D2DB-F552-4A1C-A12D-29E10EB5F46C}" sibTransId="{5A96E169-E6C4-4301-8A33-005196B58AE5}"/>
    <dgm:cxn modelId="{004602C9-2825-4E73-9D5F-430B9770443B}" type="presOf" srcId="{97B87F06-8F5E-467D-9B2D-9FE1731588A4}" destId="{9903C696-B427-4D72-9041-D1ED07A07BF7}" srcOrd="0" destOrd="0" presId="urn:microsoft.com/office/officeart/2005/8/layout/hierarchy4"/>
    <dgm:cxn modelId="{945C5CF4-3C46-4A12-AC51-E8CB6078EB85}" srcId="{78D02791-DFBA-415D-9577-74F9765F6360}" destId="{80821E60-8CB5-4D27-AA9C-5A3D4BD5E0CB}" srcOrd="0" destOrd="0" parTransId="{AFE3B082-5E09-4B81-B02A-FEB2CACE0E58}" sibTransId="{64A76EC9-6180-4FD4-BC3A-0A51E3FB4345}"/>
    <dgm:cxn modelId="{D70C171B-6EAF-4105-9329-36A86E836F13}" type="presParOf" srcId="{3D6F319F-1EC4-4815-8034-3F1010BE0FDA}" destId="{0D85912F-429B-4918-B94C-A64F1A6E364A}" srcOrd="0" destOrd="0" presId="urn:microsoft.com/office/officeart/2005/8/layout/hierarchy4"/>
    <dgm:cxn modelId="{DD047A01-58A1-41E9-B02E-E9F410F90B05}" type="presParOf" srcId="{0D85912F-429B-4918-B94C-A64F1A6E364A}" destId="{A5D706BA-2DEC-4EEA-916E-DA8EACAD67E7}" srcOrd="0" destOrd="0" presId="urn:microsoft.com/office/officeart/2005/8/layout/hierarchy4"/>
    <dgm:cxn modelId="{4393BA6E-F1C5-413B-A6F5-2BF0151FFD70}" type="presParOf" srcId="{0D85912F-429B-4918-B94C-A64F1A6E364A}" destId="{0730B685-E425-440E-93D8-0C8888691145}" srcOrd="1" destOrd="0" presId="urn:microsoft.com/office/officeart/2005/8/layout/hierarchy4"/>
    <dgm:cxn modelId="{65B7FEA4-6DFA-4CAF-9C27-485D91874826}" type="presParOf" srcId="{0D85912F-429B-4918-B94C-A64F1A6E364A}" destId="{EB5A8790-4B1E-4031-890E-226896F75DD9}" srcOrd="2" destOrd="0" presId="urn:microsoft.com/office/officeart/2005/8/layout/hierarchy4"/>
    <dgm:cxn modelId="{19DB587C-E701-4652-A5DA-5997C6D8D0A8}" type="presParOf" srcId="{EB5A8790-4B1E-4031-890E-226896F75DD9}" destId="{C8BF960E-84D0-41E2-8BB2-B37862C7BC88}" srcOrd="0" destOrd="0" presId="urn:microsoft.com/office/officeart/2005/8/layout/hierarchy4"/>
    <dgm:cxn modelId="{94CD90B4-1FA8-44D8-996E-103168FE8885}" type="presParOf" srcId="{C8BF960E-84D0-41E2-8BB2-B37862C7BC88}" destId="{98DAF825-4046-461F-9BBD-6BEEBBDF5523}" srcOrd="0" destOrd="0" presId="urn:microsoft.com/office/officeart/2005/8/layout/hierarchy4"/>
    <dgm:cxn modelId="{A7BC8CB8-5F0A-4031-8EFD-EEE19066AA9D}" type="presParOf" srcId="{C8BF960E-84D0-41E2-8BB2-B37862C7BC88}" destId="{79BF79FE-241B-404F-B676-21B3A90ADA63}" srcOrd="1" destOrd="0" presId="urn:microsoft.com/office/officeart/2005/8/layout/hierarchy4"/>
    <dgm:cxn modelId="{08B92925-83DF-4442-BEC2-A46CA80F0700}" type="presParOf" srcId="{EB5A8790-4B1E-4031-890E-226896F75DD9}" destId="{944F5D5E-C30D-49EF-893E-A7FFF152B761}" srcOrd="1" destOrd="0" presId="urn:microsoft.com/office/officeart/2005/8/layout/hierarchy4"/>
    <dgm:cxn modelId="{C3BF5A88-289F-4390-AD25-E099210DC96A}" type="presParOf" srcId="{EB5A8790-4B1E-4031-890E-226896F75DD9}" destId="{CC895837-CAC2-4AB6-BBC8-3EEA0D469B6B}" srcOrd="2" destOrd="0" presId="urn:microsoft.com/office/officeart/2005/8/layout/hierarchy4"/>
    <dgm:cxn modelId="{E3C52DB9-D2D5-4B8E-9846-0C89E0676025}" type="presParOf" srcId="{CC895837-CAC2-4AB6-BBC8-3EEA0D469B6B}" destId="{9903C696-B427-4D72-9041-D1ED07A07BF7}" srcOrd="0" destOrd="0" presId="urn:microsoft.com/office/officeart/2005/8/layout/hierarchy4"/>
    <dgm:cxn modelId="{76843200-6C64-4492-8E15-DCD1FD682FB6}" type="presParOf" srcId="{CC895837-CAC2-4AB6-BBC8-3EEA0D469B6B}" destId="{D4E7B546-5239-4453-93E4-1FC54CDDCB6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948344D-0099-4497-ACB5-A34BA0994B87}" type="doc">
      <dgm:prSet loTypeId="urn:microsoft.com/office/officeart/2005/8/layout/default#1" loCatId="list" qsTypeId="urn:microsoft.com/office/officeart/2005/8/quickstyle/simple5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B7AFD1AC-C311-475A-9D07-A9D0CD1BD584}">
      <dgm:prSet phldrT="[Текст]" custT="1"/>
      <dgm:spPr/>
      <dgm:t>
        <a:bodyPr/>
        <a:lstStyle/>
        <a:p>
          <a:pPr algn="l"/>
          <a:r>
            <a:rPr lang="ru-RU" sz="1200" dirty="0"/>
            <a:t>В 2016 г. Получено 4 положительных заключения по объектам, запроектированным согласно требованиям ТР ТС 014/2011</a:t>
          </a:r>
        </a:p>
      </dgm:t>
    </dgm:pt>
    <dgm:pt modelId="{5525E85A-9ADD-4FD5-83B9-38E5C0C0C662}" type="parTrans" cxnId="{9EDCBBE3-4570-49E4-853E-5AEA8FE56396}">
      <dgm:prSet/>
      <dgm:spPr/>
      <dgm:t>
        <a:bodyPr/>
        <a:lstStyle/>
        <a:p>
          <a:endParaRPr lang="ru-RU"/>
        </a:p>
      </dgm:t>
    </dgm:pt>
    <dgm:pt modelId="{87FDAB54-C5F8-4D06-84D9-E25AF771B9CF}" type="sibTrans" cxnId="{9EDCBBE3-4570-49E4-853E-5AEA8FE56396}">
      <dgm:prSet/>
      <dgm:spPr/>
      <dgm:t>
        <a:bodyPr/>
        <a:lstStyle/>
        <a:p>
          <a:endParaRPr lang="ru-RU"/>
        </a:p>
      </dgm:t>
    </dgm:pt>
    <dgm:pt modelId="{05F6F3E8-1436-4C94-B12E-9E0428D61B02}" type="pres">
      <dgm:prSet presAssocID="{9948344D-0099-4497-ACB5-A34BA0994B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74332F-249A-47B9-9C23-711972FB55BA}" type="pres">
      <dgm:prSet presAssocID="{B7AFD1AC-C311-475A-9D07-A9D0CD1BD584}" presName="node" presStyleLbl="node1" presStyleIdx="0" presStyleCnt="1" custScaleX="827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DCBBE3-4570-49E4-853E-5AEA8FE56396}" srcId="{9948344D-0099-4497-ACB5-A34BA0994B87}" destId="{B7AFD1AC-C311-475A-9D07-A9D0CD1BD584}" srcOrd="0" destOrd="0" parTransId="{5525E85A-9ADD-4FD5-83B9-38E5C0C0C662}" sibTransId="{87FDAB54-C5F8-4D06-84D9-E25AF771B9CF}"/>
    <dgm:cxn modelId="{9C712ABF-F702-9F4F-A172-5F3C2910C0AC}" type="presOf" srcId="{B7AFD1AC-C311-475A-9D07-A9D0CD1BD584}" destId="{6E74332F-249A-47B9-9C23-711972FB55BA}" srcOrd="0" destOrd="0" presId="urn:microsoft.com/office/officeart/2005/8/layout/default#1"/>
    <dgm:cxn modelId="{B6D95071-D6BF-3B49-A49C-F5477F81E7E6}" type="presOf" srcId="{9948344D-0099-4497-ACB5-A34BA0994B87}" destId="{05F6F3E8-1436-4C94-B12E-9E0428D61B02}" srcOrd="0" destOrd="0" presId="urn:microsoft.com/office/officeart/2005/8/layout/default#1"/>
    <dgm:cxn modelId="{8E16460B-AD48-0B4F-912A-1676C3730566}" type="presParOf" srcId="{05F6F3E8-1436-4C94-B12E-9E0428D61B02}" destId="{6E74332F-249A-47B9-9C23-711972FB55BA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948344D-0099-4497-ACB5-A34BA0994B87}" type="doc">
      <dgm:prSet loTypeId="urn:microsoft.com/office/officeart/2005/8/layout/default#2" loCatId="list" qsTypeId="urn:microsoft.com/office/officeart/2005/8/quickstyle/simple5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B7AFD1AC-C311-475A-9D07-A9D0CD1BD584}">
      <dgm:prSet phldrT="[Текст]" custT="1"/>
      <dgm:spPr/>
      <dgm:t>
        <a:bodyPr/>
        <a:lstStyle/>
        <a:p>
          <a:pPr algn="l"/>
          <a:r>
            <a:rPr lang="ru-RU" sz="1200" dirty="0"/>
            <a:t>В 2017 г., по состоянию на 11.10.2017 г., получено 6 положительных заключений по объектам, запроектированным согласно требованиям ТР ТС 014/2011</a:t>
          </a:r>
        </a:p>
      </dgm:t>
    </dgm:pt>
    <dgm:pt modelId="{5525E85A-9ADD-4FD5-83B9-38E5C0C0C662}" type="parTrans" cxnId="{9EDCBBE3-4570-49E4-853E-5AEA8FE56396}">
      <dgm:prSet/>
      <dgm:spPr/>
      <dgm:t>
        <a:bodyPr/>
        <a:lstStyle/>
        <a:p>
          <a:endParaRPr lang="ru-RU" sz="1200"/>
        </a:p>
      </dgm:t>
    </dgm:pt>
    <dgm:pt modelId="{87FDAB54-C5F8-4D06-84D9-E25AF771B9CF}" type="sibTrans" cxnId="{9EDCBBE3-4570-49E4-853E-5AEA8FE56396}">
      <dgm:prSet/>
      <dgm:spPr/>
      <dgm:t>
        <a:bodyPr/>
        <a:lstStyle/>
        <a:p>
          <a:endParaRPr lang="ru-RU" sz="1200"/>
        </a:p>
      </dgm:t>
    </dgm:pt>
    <dgm:pt modelId="{05F6F3E8-1436-4C94-B12E-9E0428D61B02}" type="pres">
      <dgm:prSet presAssocID="{9948344D-0099-4497-ACB5-A34BA0994B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74332F-249A-47B9-9C23-711972FB55BA}" type="pres">
      <dgm:prSet presAssocID="{B7AFD1AC-C311-475A-9D07-A9D0CD1BD584}" presName="node" presStyleLbl="node1" presStyleIdx="0" presStyleCnt="1" custScaleX="100098" custScaleY="17949" custLinFactNeighborX="-5205" custLinFactNeighborY="-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DD61F1-AD3B-A642-99E5-FA4281FE27CF}" type="presOf" srcId="{9948344D-0099-4497-ACB5-A34BA0994B87}" destId="{05F6F3E8-1436-4C94-B12E-9E0428D61B02}" srcOrd="0" destOrd="0" presId="urn:microsoft.com/office/officeart/2005/8/layout/default#2"/>
    <dgm:cxn modelId="{9EDCBBE3-4570-49E4-853E-5AEA8FE56396}" srcId="{9948344D-0099-4497-ACB5-A34BA0994B87}" destId="{B7AFD1AC-C311-475A-9D07-A9D0CD1BD584}" srcOrd="0" destOrd="0" parTransId="{5525E85A-9ADD-4FD5-83B9-38E5C0C0C662}" sibTransId="{87FDAB54-C5F8-4D06-84D9-E25AF771B9CF}"/>
    <dgm:cxn modelId="{155939DE-2EAF-CC48-B8C3-736D15F64F5D}" type="presOf" srcId="{B7AFD1AC-C311-475A-9D07-A9D0CD1BD584}" destId="{6E74332F-249A-47B9-9C23-711972FB55BA}" srcOrd="0" destOrd="0" presId="urn:microsoft.com/office/officeart/2005/8/layout/default#2"/>
    <dgm:cxn modelId="{DB0EAD32-1A71-9F47-A7CE-6478B147480D}" type="presParOf" srcId="{05F6F3E8-1436-4C94-B12E-9E0428D61B02}" destId="{6E74332F-249A-47B9-9C23-711972FB55BA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948344D-0099-4497-ACB5-A34BA0994B87}" type="doc">
      <dgm:prSet loTypeId="urn:microsoft.com/office/officeart/2005/8/layout/default#3" loCatId="list" qsTypeId="urn:microsoft.com/office/officeart/2005/8/quickstyle/simple5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B7AFD1AC-C311-475A-9D07-A9D0CD1BD584}">
      <dgm:prSet phldrT="[Текст]" custT="1"/>
      <dgm:spPr/>
      <dgm:t>
        <a:bodyPr/>
        <a:lstStyle/>
        <a:p>
          <a:pPr algn="l"/>
          <a:r>
            <a:rPr lang="ru-RU" sz="1200" dirty="0"/>
            <a:t>Для определения сметной стоимости объекта проектирования, стоимость материалов, применяемых согласно ПНСТ 183-2016, ПНСТ 184-2016, ГОСТ 33133-2014 и ГОСТ 32703-2014 определяется применительно к старым стандартам, так как материалы соответствующие требованиям данных стандартов отсутствуют в ФССЦ</a:t>
          </a:r>
        </a:p>
      </dgm:t>
    </dgm:pt>
    <dgm:pt modelId="{5525E85A-9ADD-4FD5-83B9-38E5C0C0C662}" type="parTrans" cxnId="{9EDCBBE3-4570-49E4-853E-5AEA8FE56396}">
      <dgm:prSet/>
      <dgm:spPr/>
      <dgm:t>
        <a:bodyPr/>
        <a:lstStyle/>
        <a:p>
          <a:endParaRPr lang="ru-RU" sz="1200"/>
        </a:p>
      </dgm:t>
    </dgm:pt>
    <dgm:pt modelId="{87FDAB54-C5F8-4D06-84D9-E25AF771B9CF}" type="sibTrans" cxnId="{9EDCBBE3-4570-49E4-853E-5AEA8FE56396}">
      <dgm:prSet/>
      <dgm:spPr/>
      <dgm:t>
        <a:bodyPr/>
        <a:lstStyle/>
        <a:p>
          <a:endParaRPr lang="ru-RU" sz="1200"/>
        </a:p>
      </dgm:t>
    </dgm:pt>
    <dgm:pt modelId="{05F6F3E8-1436-4C94-B12E-9E0428D61B02}" type="pres">
      <dgm:prSet presAssocID="{9948344D-0099-4497-ACB5-A34BA0994B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74332F-249A-47B9-9C23-711972FB55BA}" type="pres">
      <dgm:prSet presAssocID="{B7AFD1AC-C311-475A-9D07-A9D0CD1BD584}" presName="node" presStyleLbl="node1" presStyleIdx="0" presStyleCnt="1" custScaleX="827618" custScaleY="364164" custLinFactNeighborX="-1770" custLinFactNeighborY="-1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A76ABC-FE68-D24D-9B74-DB6101C65012}" type="presOf" srcId="{9948344D-0099-4497-ACB5-A34BA0994B87}" destId="{05F6F3E8-1436-4C94-B12E-9E0428D61B02}" srcOrd="0" destOrd="0" presId="urn:microsoft.com/office/officeart/2005/8/layout/default#3"/>
    <dgm:cxn modelId="{53F70D2F-1EA0-064E-9CD2-53355B356BD3}" type="presOf" srcId="{B7AFD1AC-C311-475A-9D07-A9D0CD1BD584}" destId="{6E74332F-249A-47B9-9C23-711972FB55BA}" srcOrd="0" destOrd="0" presId="urn:microsoft.com/office/officeart/2005/8/layout/default#3"/>
    <dgm:cxn modelId="{9EDCBBE3-4570-49E4-853E-5AEA8FE56396}" srcId="{9948344D-0099-4497-ACB5-A34BA0994B87}" destId="{B7AFD1AC-C311-475A-9D07-A9D0CD1BD584}" srcOrd="0" destOrd="0" parTransId="{5525E85A-9ADD-4FD5-83B9-38E5C0C0C662}" sibTransId="{87FDAB54-C5F8-4D06-84D9-E25AF771B9CF}"/>
    <dgm:cxn modelId="{4BC9D748-CFEF-9948-92CE-41207344DDE4}" type="presParOf" srcId="{05F6F3E8-1436-4C94-B12E-9E0428D61B02}" destId="{6E74332F-249A-47B9-9C23-711972FB55BA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BB71523-62BC-43AC-8307-F4031E1C64F8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140B6-68E9-42AC-AC54-40827E62C9B9}">
      <dgm:prSet phldrT="[Текст]"/>
      <dgm:spPr/>
      <dgm:t>
        <a:bodyPr/>
        <a:lstStyle/>
        <a:p>
          <a:r>
            <a:rPr lang="ru-RU" dirty="0"/>
            <a:t>Новые материалы</a:t>
          </a:r>
        </a:p>
      </dgm:t>
    </dgm:pt>
    <dgm:pt modelId="{C4E8CA50-99C9-4D1C-A353-389912A256C0}" type="parTrans" cxnId="{2025E6DE-8009-45C3-8AC2-FF6C3B8360F0}">
      <dgm:prSet/>
      <dgm:spPr/>
      <dgm:t>
        <a:bodyPr/>
        <a:lstStyle/>
        <a:p>
          <a:endParaRPr lang="ru-RU"/>
        </a:p>
      </dgm:t>
    </dgm:pt>
    <dgm:pt modelId="{998791FD-D213-4BC7-9415-534050586C35}" type="sibTrans" cxnId="{2025E6DE-8009-45C3-8AC2-FF6C3B8360F0}">
      <dgm:prSet/>
      <dgm:spPr/>
      <dgm:t>
        <a:bodyPr/>
        <a:lstStyle/>
        <a:p>
          <a:endParaRPr lang="ru-RU"/>
        </a:p>
      </dgm:t>
    </dgm:pt>
    <dgm:pt modelId="{27ED448A-4304-43FA-BAA5-8175ABFDC261}">
      <dgm:prSet phldrT="[Текст]"/>
      <dgm:spPr/>
      <dgm:t>
        <a:bodyPr/>
        <a:lstStyle/>
        <a:p>
          <a:r>
            <a:rPr lang="ru-RU" dirty="0"/>
            <a:t>Щебень по ГОСТ 32703</a:t>
          </a:r>
        </a:p>
      </dgm:t>
    </dgm:pt>
    <dgm:pt modelId="{D4B9AD50-ADB4-494B-A32A-D9D366B44604}" type="parTrans" cxnId="{7BCFD078-07C8-4EE0-9A5F-92C8685C03FE}">
      <dgm:prSet/>
      <dgm:spPr/>
      <dgm:t>
        <a:bodyPr/>
        <a:lstStyle/>
        <a:p>
          <a:endParaRPr lang="ru-RU"/>
        </a:p>
      </dgm:t>
    </dgm:pt>
    <dgm:pt modelId="{A7DF4F9E-60FE-4A3C-9C4B-A609E850E848}" type="sibTrans" cxnId="{7BCFD078-07C8-4EE0-9A5F-92C8685C03FE}">
      <dgm:prSet/>
      <dgm:spPr/>
      <dgm:t>
        <a:bodyPr/>
        <a:lstStyle/>
        <a:p>
          <a:endParaRPr lang="ru-RU"/>
        </a:p>
      </dgm:t>
    </dgm:pt>
    <dgm:pt modelId="{37C64117-B0B6-453E-895A-C5BC72D12D67}">
      <dgm:prSet phldrT="[Текст]"/>
      <dgm:spPr/>
      <dgm:t>
        <a:bodyPr/>
        <a:lstStyle/>
        <a:p>
          <a:r>
            <a:rPr lang="ru-RU" dirty="0"/>
            <a:t>БИТУМ по ГОСТ 33133</a:t>
          </a:r>
        </a:p>
      </dgm:t>
    </dgm:pt>
    <dgm:pt modelId="{12ADA433-1CE4-469C-A184-15D142E95000}" type="parTrans" cxnId="{CCF9664C-C8BA-4209-B376-1B5785B0CD62}">
      <dgm:prSet/>
      <dgm:spPr/>
      <dgm:t>
        <a:bodyPr/>
        <a:lstStyle/>
        <a:p>
          <a:endParaRPr lang="ru-RU"/>
        </a:p>
      </dgm:t>
    </dgm:pt>
    <dgm:pt modelId="{FC03799A-BA85-4EF2-8B14-AB16F58B75A3}" type="sibTrans" cxnId="{CCF9664C-C8BA-4209-B376-1B5785B0CD62}">
      <dgm:prSet/>
      <dgm:spPr/>
      <dgm:t>
        <a:bodyPr/>
        <a:lstStyle/>
        <a:p>
          <a:endParaRPr lang="ru-RU"/>
        </a:p>
      </dgm:t>
    </dgm:pt>
    <dgm:pt modelId="{DE8486DC-10C9-4ACC-9A31-22A713B2FE73}">
      <dgm:prSet phldrT="[Текст]"/>
      <dgm:spPr/>
      <dgm:t>
        <a:bodyPr/>
        <a:lstStyle/>
        <a:p>
          <a:r>
            <a:rPr lang="ru-RU" dirty="0"/>
            <a:t>Асфальтобетоны А16ВТ, А32НТ и </a:t>
          </a:r>
          <a:r>
            <a:rPr lang="ru-RU" dirty="0" err="1"/>
            <a:t>др</a:t>
          </a:r>
          <a:endParaRPr lang="ru-RU" dirty="0"/>
        </a:p>
      </dgm:t>
    </dgm:pt>
    <dgm:pt modelId="{E910A3C0-7833-4D10-B521-51BEB6FCCF1F}" type="parTrans" cxnId="{968122B7-6497-4FB4-B5A9-1719F79EAB48}">
      <dgm:prSet/>
      <dgm:spPr/>
      <dgm:t>
        <a:bodyPr/>
        <a:lstStyle/>
        <a:p>
          <a:endParaRPr lang="ru-RU"/>
        </a:p>
      </dgm:t>
    </dgm:pt>
    <dgm:pt modelId="{E2F77297-351E-4C14-BE6B-956E982A5231}" type="sibTrans" cxnId="{968122B7-6497-4FB4-B5A9-1719F79EAB48}">
      <dgm:prSet/>
      <dgm:spPr/>
      <dgm:t>
        <a:bodyPr/>
        <a:lstStyle/>
        <a:p>
          <a:endParaRPr lang="ru-RU"/>
        </a:p>
      </dgm:t>
    </dgm:pt>
    <dgm:pt modelId="{170D6F8D-6A22-4351-8EF8-24F724772B26}">
      <dgm:prSet phldrT="[Текст]"/>
      <dgm:spPr/>
      <dgm:t>
        <a:bodyPr/>
        <a:lstStyle/>
        <a:p>
          <a:r>
            <a:rPr lang="ru-RU" dirty="0"/>
            <a:t>ЩМА 8, ЩМА </a:t>
          </a:r>
          <a:r>
            <a:rPr lang="ru-RU" dirty="0" smtClean="0"/>
            <a:t>16, ЩМА</a:t>
          </a:r>
          <a:r>
            <a:rPr lang="en-US" dirty="0" smtClean="0"/>
            <a:t> 22</a:t>
          </a:r>
          <a:endParaRPr lang="ru-RU" dirty="0"/>
        </a:p>
      </dgm:t>
    </dgm:pt>
    <dgm:pt modelId="{B2D76E15-9548-4BAC-8D27-7DB08DA4D8CD}" type="parTrans" cxnId="{032E379D-FC21-4232-A4AE-2038A598D5E2}">
      <dgm:prSet/>
      <dgm:spPr/>
      <dgm:t>
        <a:bodyPr/>
        <a:lstStyle/>
        <a:p>
          <a:endParaRPr lang="ru-RU"/>
        </a:p>
      </dgm:t>
    </dgm:pt>
    <dgm:pt modelId="{BA7D0E6B-5B1B-42AB-915C-968DE647D69D}" type="sibTrans" cxnId="{032E379D-FC21-4232-A4AE-2038A598D5E2}">
      <dgm:prSet/>
      <dgm:spPr/>
      <dgm:t>
        <a:bodyPr/>
        <a:lstStyle/>
        <a:p>
          <a:endParaRPr lang="ru-RU"/>
        </a:p>
      </dgm:t>
    </dgm:pt>
    <dgm:pt modelId="{B9BAFE1A-CB43-4F4B-A196-7FF687510BA7}" type="pres">
      <dgm:prSet presAssocID="{BBB71523-62BC-43AC-8307-F4031E1C64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729B95-0A5A-478C-8F55-4F464C82D502}" type="pres">
      <dgm:prSet presAssocID="{838140B6-68E9-42AC-AC54-40827E62C9B9}" presName="centerShape" presStyleLbl="node0" presStyleIdx="0" presStyleCnt="1"/>
      <dgm:spPr/>
      <dgm:t>
        <a:bodyPr/>
        <a:lstStyle/>
        <a:p>
          <a:endParaRPr lang="ru-RU"/>
        </a:p>
      </dgm:t>
    </dgm:pt>
    <dgm:pt modelId="{63937771-9879-4603-96F5-20B6375CBDBC}" type="pres">
      <dgm:prSet presAssocID="{D4B9AD50-ADB4-494B-A32A-D9D366B44604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023384E5-478C-4EB5-B128-E5A930C43D1C}" type="pres">
      <dgm:prSet presAssocID="{27ED448A-4304-43FA-BAA5-8175ABFDC2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A479A-ACFB-457D-857A-38C0B89E5A82}" type="pres">
      <dgm:prSet presAssocID="{12ADA433-1CE4-469C-A184-15D142E95000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7F93D948-BF3A-4DFC-BAC9-FCDC5CF27E63}" type="pres">
      <dgm:prSet presAssocID="{37C64117-B0B6-453E-895A-C5BC72D12D6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2C0C1-308E-419B-8771-E1A76A615A3C}" type="pres">
      <dgm:prSet presAssocID="{E910A3C0-7833-4D10-B521-51BEB6FCCF1F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3A1A7818-AE05-46A6-A939-F13ACA236DA9}" type="pres">
      <dgm:prSet presAssocID="{DE8486DC-10C9-4ACC-9A31-22A713B2FE7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E2B50-E3E4-47F4-8EDF-DF922B15F71C}" type="pres">
      <dgm:prSet presAssocID="{B2D76E15-9548-4BAC-8D27-7DB08DA4D8CD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05028E61-B688-4838-A921-B3E977A838F2}" type="pres">
      <dgm:prSet presAssocID="{170D6F8D-6A22-4351-8EF8-24F724772B2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EADB27-7939-4C34-8459-80FCA52732E3}" type="presOf" srcId="{170D6F8D-6A22-4351-8EF8-24F724772B26}" destId="{05028E61-B688-4838-A921-B3E977A838F2}" srcOrd="0" destOrd="0" presId="urn:microsoft.com/office/officeart/2005/8/layout/radial4"/>
    <dgm:cxn modelId="{CCF9664C-C8BA-4209-B376-1B5785B0CD62}" srcId="{838140B6-68E9-42AC-AC54-40827E62C9B9}" destId="{37C64117-B0B6-453E-895A-C5BC72D12D67}" srcOrd="1" destOrd="0" parTransId="{12ADA433-1CE4-469C-A184-15D142E95000}" sibTransId="{FC03799A-BA85-4EF2-8B14-AB16F58B75A3}"/>
    <dgm:cxn modelId="{948BA543-BDCE-4CBE-BE63-36BF150A4340}" type="presOf" srcId="{27ED448A-4304-43FA-BAA5-8175ABFDC261}" destId="{023384E5-478C-4EB5-B128-E5A930C43D1C}" srcOrd="0" destOrd="0" presId="urn:microsoft.com/office/officeart/2005/8/layout/radial4"/>
    <dgm:cxn modelId="{FF44DCCE-81E9-4B2B-B7E1-4386B5D1EA7B}" type="presOf" srcId="{D4B9AD50-ADB4-494B-A32A-D9D366B44604}" destId="{63937771-9879-4603-96F5-20B6375CBDBC}" srcOrd="0" destOrd="0" presId="urn:microsoft.com/office/officeart/2005/8/layout/radial4"/>
    <dgm:cxn modelId="{7BCFD078-07C8-4EE0-9A5F-92C8685C03FE}" srcId="{838140B6-68E9-42AC-AC54-40827E62C9B9}" destId="{27ED448A-4304-43FA-BAA5-8175ABFDC261}" srcOrd="0" destOrd="0" parTransId="{D4B9AD50-ADB4-494B-A32A-D9D366B44604}" sibTransId="{A7DF4F9E-60FE-4A3C-9C4B-A609E850E848}"/>
    <dgm:cxn modelId="{714320FE-F70A-44DF-80D8-5DD35C661521}" type="presOf" srcId="{E910A3C0-7833-4D10-B521-51BEB6FCCF1F}" destId="{EE32C0C1-308E-419B-8771-E1A76A615A3C}" srcOrd="0" destOrd="0" presId="urn:microsoft.com/office/officeart/2005/8/layout/radial4"/>
    <dgm:cxn modelId="{316EA68F-8658-4241-A72A-766715A2D049}" type="presOf" srcId="{37C64117-B0B6-453E-895A-C5BC72D12D67}" destId="{7F93D948-BF3A-4DFC-BAC9-FCDC5CF27E63}" srcOrd="0" destOrd="0" presId="urn:microsoft.com/office/officeart/2005/8/layout/radial4"/>
    <dgm:cxn modelId="{B6DAC79A-3B37-47A5-B0F5-037C509A1E48}" type="presOf" srcId="{838140B6-68E9-42AC-AC54-40827E62C9B9}" destId="{FE729B95-0A5A-478C-8F55-4F464C82D502}" srcOrd="0" destOrd="0" presId="urn:microsoft.com/office/officeart/2005/8/layout/radial4"/>
    <dgm:cxn modelId="{5F2494AA-402D-496D-BC5F-8F4C14563D21}" type="presOf" srcId="{DE8486DC-10C9-4ACC-9A31-22A713B2FE73}" destId="{3A1A7818-AE05-46A6-A939-F13ACA236DA9}" srcOrd="0" destOrd="0" presId="urn:microsoft.com/office/officeart/2005/8/layout/radial4"/>
    <dgm:cxn modelId="{968122B7-6497-4FB4-B5A9-1719F79EAB48}" srcId="{838140B6-68E9-42AC-AC54-40827E62C9B9}" destId="{DE8486DC-10C9-4ACC-9A31-22A713B2FE73}" srcOrd="2" destOrd="0" parTransId="{E910A3C0-7833-4D10-B521-51BEB6FCCF1F}" sibTransId="{E2F77297-351E-4C14-BE6B-956E982A5231}"/>
    <dgm:cxn modelId="{AF1D628B-D1CB-48F7-8DEA-D47FC9B8DE6A}" type="presOf" srcId="{12ADA433-1CE4-469C-A184-15D142E95000}" destId="{6CDA479A-ACFB-457D-857A-38C0B89E5A82}" srcOrd="0" destOrd="0" presId="urn:microsoft.com/office/officeart/2005/8/layout/radial4"/>
    <dgm:cxn modelId="{032E379D-FC21-4232-A4AE-2038A598D5E2}" srcId="{838140B6-68E9-42AC-AC54-40827E62C9B9}" destId="{170D6F8D-6A22-4351-8EF8-24F724772B26}" srcOrd="3" destOrd="0" parTransId="{B2D76E15-9548-4BAC-8D27-7DB08DA4D8CD}" sibTransId="{BA7D0E6B-5B1B-42AB-915C-968DE647D69D}"/>
    <dgm:cxn modelId="{7ADBD98C-5E93-4517-ADE7-687927479EBD}" type="presOf" srcId="{B2D76E15-9548-4BAC-8D27-7DB08DA4D8CD}" destId="{14FE2B50-E3E4-47F4-8EDF-DF922B15F71C}" srcOrd="0" destOrd="0" presId="urn:microsoft.com/office/officeart/2005/8/layout/radial4"/>
    <dgm:cxn modelId="{2025E6DE-8009-45C3-8AC2-FF6C3B8360F0}" srcId="{BBB71523-62BC-43AC-8307-F4031E1C64F8}" destId="{838140B6-68E9-42AC-AC54-40827E62C9B9}" srcOrd="0" destOrd="0" parTransId="{C4E8CA50-99C9-4D1C-A353-389912A256C0}" sibTransId="{998791FD-D213-4BC7-9415-534050586C35}"/>
    <dgm:cxn modelId="{6F11616E-19D4-4BE1-8A24-808CCDEAC7D7}" type="presOf" srcId="{BBB71523-62BC-43AC-8307-F4031E1C64F8}" destId="{B9BAFE1A-CB43-4F4B-A196-7FF687510BA7}" srcOrd="0" destOrd="0" presId="urn:microsoft.com/office/officeart/2005/8/layout/radial4"/>
    <dgm:cxn modelId="{B6F353C9-A252-4C1E-89D5-DDED8E8990B2}" type="presParOf" srcId="{B9BAFE1A-CB43-4F4B-A196-7FF687510BA7}" destId="{FE729B95-0A5A-478C-8F55-4F464C82D502}" srcOrd="0" destOrd="0" presId="urn:microsoft.com/office/officeart/2005/8/layout/radial4"/>
    <dgm:cxn modelId="{F48EC9B2-81C9-4B5D-80B4-1FA4DBD0399F}" type="presParOf" srcId="{B9BAFE1A-CB43-4F4B-A196-7FF687510BA7}" destId="{63937771-9879-4603-96F5-20B6375CBDBC}" srcOrd="1" destOrd="0" presId="urn:microsoft.com/office/officeart/2005/8/layout/radial4"/>
    <dgm:cxn modelId="{0D089DB4-C4B5-4D9A-8F57-40C4BF137138}" type="presParOf" srcId="{B9BAFE1A-CB43-4F4B-A196-7FF687510BA7}" destId="{023384E5-478C-4EB5-B128-E5A930C43D1C}" srcOrd="2" destOrd="0" presId="urn:microsoft.com/office/officeart/2005/8/layout/radial4"/>
    <dgm:cxn modelId="{D6C35FA5-66B6-4D82-A9BC-1CECA2604A7D}" type="presParOf" srcId="{B9BAFE1A-CB43-4F4B-A196-7FF687510BA7}" destId="{6CDA479A-ACFB-457D-857A-38C0B89E5A82}" srcOrd="3" destOrd="0" presId="urn:microsoft.com/office/officeart/2005/8/layout/radial4"/>
    <dgm:cxn modelId="{612408F8-A046-4381-886B-642C4EEE122B}" type="presParOf" srcId="{B9BAFE1A-CB43-4F4B-A196-7FF687510BA7}" destId="{7F93D948-BF3A-4DFC-BAC9-FCDC5CF27E63}" srcOrd="4" destOrd="0" presId="urn:microsoft.com/office/officeart/2005/8/layout/radial4"/>
    <dgm:cxn modelId="{B623B2C9-4340-403B-A4AA-46478B41E099}" type="presParOf" srcId="{B9BAFE1A-CB43-4F4B-A196-7FF687510BA7}" destId="{EE32C0C1-308E-419B-8771-E1A76A615A3C}" srcOrd="5" destOrd="0" presId="urn:microsoft.com/office/officeart/2005/8/layout/radial4"/>
    <dgm:cxn modelId="{FFF3B0B0-DA73-43D6-8E61-CF653602D7DA}" type="presParOf" srcId="{B9BAFE1A-CB43-4F4B-A196-7FF687510BA7}" destId="{3A1A7818-AE05-46A6-A939-F13ACA236DA9}" srcOrd="6" destOrd="0" presId="urn:microsoft.com/office/officeart/2005/8/layout/radial4"/>
    <dgm:cxn modelId="{179CFDB3-DA89-4A4B-ADD1-0118B7B1E166}" type="presParOf" srcId="{B9BAFE1A-CB43-4F4B-A196-7FF687510BA7}" destId="{14FE2B50-E3E4-47F4-8EDF-DF922B15F71C}" srcOrd="7" destOrd="0" presId="urn:microsoft.com/office/officeart/2005/8/layout/radial4"/>
    <dgm:cxn modelId="{E884829C-591E-4ACD-9440-F24719619BD2}" type="presParOf" srcId="{B9BAFE1A-CB43-4F4B-A196-7FF687510BA7}" destId="{05028E61-B688-4838-A921-B3E977A838F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BB71523-62BC-43AC-8307-F4031E1C64F8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140B6-68E9-42AC-AC54-40827E62C9B9}">
      <dgm:prSet phldrT="[Текст]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dirty="0"/>
            <a:t>Новые материалы</a:t>
          </a:r>
        </a:p>
      </dgm:t>
    </dgm:pt>
    <dgm:pt modelId="{C4E8CA50-99C9-4D1C-A353-389912A256C0}" type="parTrans" cxnId="{2025E6DE-8009-45C3-8AC2-FF6C3B8360F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998791FD-D213-4BC7-9415-534050586C35}" type="sibTrans" cxnId="{2025E6DE-8009-45C3-8AC2-FF6C3B8360F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27ED448A-4304-43FA-BAA5-8175ABFDC261}">
      <dgm:prSet phldrT="[Текст]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dirty="0"/>
            <a:t>Щебень </a:t>
          </a:r>
          <a:r>
            <a:rPr lang="mr-IN" dirty="0"/>
            <a:t>–</a:t>
          </a:r>
          <a:r>
            <a:rPr lang="ru-RU" dirty="0"/>
            <a:t>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dirty="0"/>
            <a:t>236 400 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³</a:t>
          </a:r>
          <a:endParaRPr lang="ru-RU" dirty="0"/>
        </a:p>
      </dgm:t>
    </dgm:pt>
    <dgm:pt modelId="{D4B9AD50-ADB4-494B-A32A-D9D366B44604}" type="parTrans" cxnId="{7BCFD078-07C8-4EE0-9A5F-92C8685C03F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A7DF4F9E-60FE-4A3C-9C4B-A609E850E848}" type="sibTrans" cxnId="{7BCFD078-07C8-4EE0-9A5F-92C8685C03F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37C64117-B0B6-453E-895A-C5BC72D12D67}">
      <dgm:prSet phldrT="[Текст]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dirty="0"/>
            <a:t>Битум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dirty="0"/>
            <a:t>по ГОСТ 33133 </a:t>
          </a:r>
          <a:r>
            <a:rPr lang="mr-IN" dirty="0"/>
            <a:t>–</a:t>
          </a:r>
          <a:r>
            <a:rPr lang="ru-RU" dirty="0"/>
            <a:t> 24 300 т </a:t>
          </a:r>
        </a:p>
      </dgm:t>
    </dgm:pt>
    <dgm:pt modelId="{12ADA433-1CE4-469C-A184-15D142E95000}" type="parTrans" cxnId="{CCF9664C-C8BA-4209-B376-1B5785B0CD6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FC03799A-BA85-4EF2-8B14-AB16F58B75A3}" type="sibTrans" cxnId="{CCF9664C-C8BA-4209-B376-1B5785B0CD6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DE8486DC-10C9-4ACC-9A31-22A713B2FE73}">
      <dgm:prSet phldrT="[Текст]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n-US" dirty="0"/>
            <a:t> </a:t>
          </a:r>
          <a:r>
            <a:rPr lang="ru-RU" dirty="0"/>
            <a:t>ЩМА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dirty="0"/>
            <a:t>по ПНСТ 183 </a:t>
          </a:r>
          <a:r>
            <a:rPr lang="mr-IN" dirty="0"/>
            <a:t>–</a:t>
          </a:r>
          <a:r>
            <a:rPr lang="ru-RU" dirty="0"/>
            <a:t> 211 100 т </a:t>
          </a:r>
        </a:p>
      </dgm:t>
    </dgm:pt>
    <dgm:pt modelId="{E910A3C0-7833-4D10-B521-51BEB6FCCF1F}" type="parTrans" cxnId="{968122B7-6497-4FB4-B5A9-1719F79EAB4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E2F77297-351E-4C14-BE6B-956E982A5231}" type="sibTrans" cxnId="{968122B7-6497-4FB4-B5A9-1719F79EAB4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170D6F8D-6A22-4351-8EF8-24F724772B26}">
      <dgm:prSet phldrT="[Текст]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dirty="0"/>
            <a:t>Асфальтобетон по ПНСТ 184 </a:t>
          </a:r>
          <a:r>
            <a:rPr lang="mr-IN" dirty="0"/>
            <a:t>–</a:t>
          </a:r>
          <a:r>
            <a:rPr lang="ru-RU" dirty="0"/>
            <a:t> 127 800 т</a:t>
          </a:r>
        </a:p>
      </dgm:t>
    </dgm:pt>
    <dgm:pt modelId="{B2D76E15-9548-4BAC-8D27-7DB08DA4D8CD}" type="parTrans" cxnId="{032E379D-FC21-4232-A4AE-2038A598D5E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BA7D0E6B-5B1B-42AB-915C-968DE647D69D}" type="sibTrans" cxnId="{032E379D-FC21-4232-A4AE-2038A598D5E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B9BAFE1A-CB43-4F4B-A196-7FF687510BA7}" type="pres">
      <dgm:prSet presAssocID="{BBB71523-62BC-43AC-8307-F4031E1C64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729B95-0A5A-478C-8F55-4F464C82D502}" type="pres">
      <dgm:prSet presAssocID="{838140B6-68E9-42AC-AC54-40827E62C9B9}" presName="centerShape" presStyleLbl="node0" presStyleIdx="0" presStyleCnt="1"/>
      <dgm:spPr/>
      <dgm:t>
        <a:bodyPr/>
        <a:lstStyle/>
        <a:p>
          <a:endParaRPr lang="ru-RU"/>
        </a:p>
      </dgm:t>
    </dgm:pt>
    <dgm:pt modelId="{63937771-9879-4603-96F5-20B6375CBDBC}" type="pres">
      <dgm:prSet presAssocID="{D4B9AD50-ADB4-494B-A32A-D9D366B44604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023384E5-478C-4EB5-B128-E5A930C43D1C}" type="pres">
      <dgm:prSet presAssocID="{27ED448A-4304-43FA-BAA5-8175ABFDC2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A479A-ACFB-457D-857A-38C0B89E5A82}" type="pres">
      <dgm:prSet presAssocID="{12ADA433-1CE4-469C-A184-15D142E95000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7F93D948-BF3A-4DFC-BAC9-FCDC5CF27E63}" type="pres">
      <dgm:prSet presAssocID="{37C64117-B0B6-453E-895A-C5BC72D12D67}" presName="node" presStyleLbl="node1" presStyleIdx="1" presStyleCnt="4" custScaleX="107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2C0C1-308E-419B-8771-E1A76A615A3C}" type="pres">
      <dgm:prSet presAssocID="{E910A3C0-7833-4D10-B521-51BEB6FCCF1F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3A1A7818-AE05-46A6-A939-F13ACA236DA9}" type="pres">
      <dgm:prSet presAssocID="{DE8486DC-10C9-4ACC-9A31-22A713B2FE7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E2B50-E3E4-47F4-8EDF-DF922B15F71C}" type="pres">
      <dgm:prSet presAssocID="{B2D76E15-9548-4BAC-8D27-7DB08DA4D8CD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05028E61-B688-4838-A921-B3E977A838F2}" type="pres">
      <dgm:prSet presAssocID="{170D6F8D-6A22-4351-8EF8-24F724772B2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024930-E87D-CD4E-B130-DC629CDC593B}" type="presOf" srcId="{37C64117-B0B6-453E-895A-C5BC72D12D67}" destId="{7F93D948-BF3A-4DFC-BAC9-FCDC5CF27E63}" srcOrd="0" destOrd="0" presId="urn:microsoft.com/office/officeart/2005/8/layout/radial4"/>
    <dgm:cxn modelId="{CCF9664C-C8BA-4209-B376-1B5785B0CD62}" srcId="{838140B6-68E9-42AC-AC54-40827E62C9B9}" destId="{37C64117-B0B6-453E-895A-C5BC72D12D67}" srcOrd="1" destOrd="0" parTransId="{12ADA433-1CE4-469C-A184-15D142E95000}" sibTransId="{FC03799A-BA85-4EF2-8B14-AB16F58B75A3}"/>
    <dgm:cxn modelId="{3EB4C593-2951-F34C-9F1A-BBCBDE81A849}" type="presOf" srcId="{DE8486DC-10C9-4ACC-9A31-22A713B2FE73}" destId="{3A1A7818-AE05-46A6-A939-F13ACA236DA9}" srcOrd="0" destOrd="0" presId="urn:microsoft.com/office/officeart/2005/8/layout/radial4"/>
    <dgm:cxn modelId="{7BCFD078-07C8-4EE0-9A5F-92C8685C03FE}" srcId="{838140B6-68E9-42AC-AC54-40827E62C9B9}" destId="{27ED448A-4304-43FA-BAA5-8175ABFDC261}" srcOrd="0" destOrd="0" parTransId="{D4B9AD50-ADB4-494B-A32A-D9D366B44604}" sibTransId="{A7DF4F9E-60FE-4A3C-9C4B-A609E850E848}"/>
    <dgm:cxn modelId="{59749AC0-A944-234A-8735-A5EF4B1FB708}" type="presOf" srcId="{E910A3C0-7833-4D10-B521-51BEB6FCCF1F}" destId="{EE32C0C1-308E-419B-8771-E1A76A615A3C}" srcOrd="0" destOrd="0" presId="urn:microsoft.com/office/officeart/2005/8/layout/radial4"/>
    <dgm:cxn modelId="{EB2974D7-6D97-B74D-8464-8FCA6F1AE204}" type="presOf" srcId="{BBB71523-62BC-43AC-8307-F4031E1C64F8}" destId="{B9BAFE1A-CB43-4F4B-A196-7FF687510BA7}" srcOrd="0" destOrd="0" presId="urn:microsoft.com/office/officeart/2005/8/layout/radial4"/>
    <dgm:cxn modelId="{968122B7-6497-4FB4-B5A9-1719F79EAB48}" srcId="{838140B6-68E9-42AC-AC54-40827E62C9B9}" destId="{DE8486DC-10C9-4ACC-9A31-22A713B2FE73}" srcOrd="2" destOrd="0" parTransId="{E910A3C0-7833-4D10-B521-51BEB6FCCF1F}" sibTransId="{E2F77297-351E-4C14-BE6B-956E982A5231}"/>
    <dgm:cxn modelId="{F35F7C52-68C8-F543-8EC5-C3E98CF365B6}" type="presOf" srcId="{170D6F8D-6A22-4351-8EF8-24F724772B26}" destId="{05028E61-B688-4838-A921-B3E977A838F2}" srcOrd="0" destOrd="0" presId="urn:microsoft.com/office/officeart/2005/8/layout/radial4"/>
    <dgm:cxn modelId="{032E379D-FC21-4232-A4AE-2038A598D5E2}" srcId="{838140B6-68E9-42AC-AC54-40827E62C9B9}" destId="{170D6F8D-6A22-4351-8EF8-24F724772B26}" srcOrd="3" destOrd="0" parTransId="{B2D76E15-9548-4BAC-8D27-7DB08DA4D8CD}" sibTransId="{BA7D0E6B-5B1B-42AB-915C-968DE647D69D}"/>
    <dgm:cxn modelId="{8A28AC79-5193-8949-8136-952D3D441092}" type="presOf" srcId="{27ED448A-4304-43FA-BAA5-8175ABFDC261}" destId="{023384E5-478C-4EB5-B128-E5A930C43D1C}" srcOrd="0" destOrd="0" presId="urn:microsoft.com/office/officeart/2005/8/layout/radial4"/>
    <dgm:cxn modelId="{52952A34-BA54-5344-B90F-0E0AEE0D4274}" type="presOf" srcId="{D4B9AD50-ADB4-494B-A32A-D9D366B44604}" destId="{63937771-9879-4603-96F5-20B6375CBDBC}" srcOrd="0" destOrd="0" presId="urn:microsoft.com/office/officeart/2005/8/layout/radial4"/>
    <dgm:cxn modelId="{69D96AB2-3C96-DD44-947F-0FCBE63AA7EE}" type="presOf" srcId="{12ADA433-1CE4-469C-A184-15D142E95000}" destId="{6CDA479A-ACFB-457D-857A-38C0B89E5A82}" srcOrd="0" destOrd="0" presId="urn:microsoft.com/office/officeart/2005/8/layout/radial4"/>
    <dgm:cxn modelId="{F3AA0975-E1A6-4F41-8490-2EFBD9F879A4}" type="presOf" srcId="{838140B6-68E9-42AC-AC54-40827E62C9B9}" destId="{FE729B95-0A5A-478C-8F55-4F464C82D502}" srcOrd="0" destOrd="0" presId="urn:microsoft.com/office/officeart/2005/8/layout/radial4"/>
    <dgm:cxn modelId="{D22B3FD4-048F-9946-BDA7-609EB1EDD80E}" type="presOf" srcId="{B2D76E15-9548-4BAC-8D27-7DB08DA4D8CD}" destId="{14FE2B50-E3E4-47F4-8EDF-DF922B15F71C}" srcOrd="0" destOrd="0" presId="urn:microsoft.com/office/officeart/2005/8/layout/radial4"/>
    <dgm:cxn modelId="{2025E6DE-8009-45C3-8AC2-FF6C3B8360F0}" srcId="{BBB71523-62BC-43AC-8307-F4031E1C64F8}" destId="{838140B6-68E9-42AC-AC54-40827E62C9B9}" srcOrd="0" destOrd="0" parTransId="{C4E8CA50-99C9-4D1C-A353-389912A256C0}" sibTransId="{998791FD-D213-4BC7-9415-534050586C35}"/>
    <dgm:cxn modelId="{D8F0DC43-EDF8-7742-9739-16CE78BF3903}" type="presParOf" srcId="{B9BAFE1A-CB43-4F4B-A196-7FF687510BA7}" destId="{FE729B95-0A5A-478C-8F55-4F464C82D502}" srcOrd="0" destOrd="0" presId="urn:microsoft.com/office/officeart/2005/8/layout/radial4"/>
    <dgm:cxn modelId="{6887FE86-A471-3D45-A089-35C5631B6285}" type="presParOf" srcId="{B9BAFE1A-CB43-4F4B-A196-7FF687510BA7}" destId="{63937771-9879-4603-96F5-20B6375CBDBC}" srcOrd="1" destOrd="0" presId="urn:microsoft.com/office/officeart/2005/8/layout/radial4"/>
    <dgm:cxn modelId="{C40EE485-BA37-A941-BE57-2D435094C8A7}" type="presParOf" srcId="{B9BAFE1A-CB43-4F4B-A196-7FF687510BA7}" destId="{023384E5-478C-4EB5-B128-E5A930C43D1C}" srcOrd="2" destOrd="0" presId="urn:microsoft.com/office/officeart/2005/8/layout/radial4"/>
    <dgm:cxn modelId="{415BF205-14CF-5A4D-93AF-15DA4FB3340A}" type="presParOf" srcId="{B9BAFE1A-CB43-4F4B-A196-7FF687510BA7}" destId="{6CDA479A-ACFB-457D-857A-38C0B89E5A82}" srcOrd="3" destOrd="0" presId="urn:microsoft.com/office/officeart/2005/8/layout/radial4"/>
    <dgm:cxn modelId="{68DE5339-293F-7347-8D8B-A79AF1A578A2}" type="presParOf" srcId="{B9BAFE1A-CB43-4F4B-A196-7FF687510BA7}" destId="{7F93D948-BF3A-4DFC-BAC9-FCDC5CF27E63}" srcOrd="4" destOrd="0" presId="urn:microsoft.com/office/officeart/2005/8/layout/radial4"/>
    <dgm:cxn modelId="{7C84B727-1462-DE44-8F06-43D016C22D34}" type="presParOf" srcId="{B9BAFE1A-CB43-4F4B-A196-7FF687510BA7}" destId="{EE32C0C1-308E-419B-8771-E1A76A615A3C}" srcOrd="5" destOrd="0" presId="urn:microsoft.com/office/officeart/2005/8/layout/radial4"/>
    <dgm:cxn modelId="{FC03395F-5201-2D48-8111-84C6DB0DDD38}" type="presParOf" srcId="{B9BAFE1A-CB43-4F4B-A196-7FF687510BA7}" destId="{3A1A7818-AE05-46A6-A939-F13ACA236DA9}" srcOrd="6" destOrd="0" presId="urn:microsoft.com/office/officeart/2005/8/layout/radial4"/>
    <dgm:cxn modelId="{0ACAA435-FA2E-4D45-B09A-DCD04943808D}" type="presParOf" srcId="{B9BAFE1A-CB43-4F4B-A196-7FF687510BA7}" destId="{14FE2B50-E3E4-47F4-8EDF-DF922B15F71C}" srcOrd="7" destOrd="0" presId="urn:microsoft.com/office/officeart/2005/8/layout/radial4"/>
    <dgm:cxn modelId="{3923DB8D-05D7-0C41-9976-A394714A5C80}" type="presParOf" srcId="{B9BAFE1A-CB43-4F4B-A196-7FF687510BA7}" destId="{05028E61-B688-4838-A921-B3E977A838F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1D2B1C2-8488-4B41-ADF6-918A786B598A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3C8758-F8A2-5F46-9B0F-2F006386F481}">
      <dgm:prSet phldrT="[Текст]"/>
      <dgm:spPr/>
      <dgm:t>
        <a:bodyPr/>
        <a:lstStyle/>
        <a:p>
          <a:r>
            <a:rPr lang="ru-RU" dirty="0"/>
            <a:t>Ровность покрытий по ТР ТС</a:t>
          </a:r>
        </a:p>
      </dgm:t>
    </dgm:pt>
    <dgm:pt modelId="{04E1EE28-152B-7847-BEA8-900EDED6EC21}" type="parTrans" cxnId="{7C0C4C44-2499-8642-9111-195BAE6AAA3F}">
      <dgm:prSet/>
      <dgm:spPr/>
      <dgm:t>
        <a:bodyPr/>
        <a:lstStyle/>
        <a:p>
          <a:endParaRPr lang="ru-RU"/>
        </a:p>
      </dgm:t>
    </dgm:pt>
    <dgm:pt modelId="{64E3ED51-F915-7B48-9CF1-688EE4BEC02F}" type="sibTrans" cxnId="{7C0C4C44-2499-8642-9111-195BAE6AAA3F}">
      <dgm:prSet/>
      <dgm:spPr/>
      <dgm:t>
        <a:bodyPr/>
        <a:lstStyle/>
        <a:p>
          <a:endParaRPr lang="ru-RU"/>
        </a:p>
      </dgm:t>
    </dgm:pt>
    <dgm:pt modelId="{46FB7ED2-0F53-7C49-90FF-F3256805C957}">
      <dgm:prSet phldrT="[Текст]"/>
      <dgm:spPr/>
      <dgm:t>
        <a:bodyPr/>
        <a:lstStyle/>
        <a:p>
          <a:r>
            <a:rPr lang="ru-RU" dirty="0"/>
            <a:t>После строительства, реконструкции, кап ремонта</a:t>
          </a:r>
        </a:p>
      </dgm:t>
    </dgm:pt>
    <dgm:pt modelId="{D9A79809-E0EF-FD48-9FEA-0C07077D1D8D}" type="parTrans" cxnId="{5732C161-E3CE-DF44-8A54-9F78926B9B31}">
      <dgm:prSet/>
      <dgm:spPr/>
      <dgm:t>
        <a:bodyPr/>
        <a:lstStyle/>
        <a:p>
          <a:endParaRPr lang="ru-RU"/>
        </a:p>
      </dgm:t>
    </dgm:pt>
    <dgm:pt modelId="{0B1B492C-FB7B-B84E-81F7-0663A91B81E5}" type="sibTrans" cxnId="{5732C161-E3CE-DF44-8A54-9F78926B9B31}">
      <dgm:prSet/>
      <dgm:spPr/>
      <dgm:t>
        <a:bodyPr/>
        <a:lstStyle/>
        <a:p>
          <a:endParaRPr lang="ru-RU"/>
        </a:p>
      </dgm:t>
    </dgm:pt>
    <dgm:pt modelId="{33CF7CF1-2376-C44F-BF6E-CB6F5E9E364C}">
      <dgm:prSet phldrT="[Текст]"/>
      <dgm:spPr/>
      <dgm:t>
        <a:bodyPr/>
        <a:lstStyle/>
        <a:p>
          <a:r>
            <a:rPr lang="ru-RU" dirty="0"/>
            <a:t>Категория</a:t>
          </a:r>
          <a:r>
            <a:rPr lang="en-US" dirty="0"/>
            <a:t> </a:t>
          </a:r>
          <a:r>
            <a:rPr lang="en-US" dirty="0" smtClean="0"/>
            <a:t>I</a:t>
          </a:r>
          <a:r>
            <a:rPr lang="ru-RU" dirty="0" smtClean="0"/>
            <a:t>, </a:t>
          </a:r>
          <a:r>
            <a:rPr lang="en-US" dirty="0" smtClean="0"/>
            <a:t>II, III </a:t>
          </a:r>
          <a:r>
            <a:rPr lang="mr-IN" dirty="0"/>
            <a:t>–</a:t>
          </a:r>
          <a:r>
            <a:rPr lang="en-US" dirty="0"/>
            <a:t> IRI </a:t>
          </a:r>
          <a:r>
            <a:rPr lang="ru-RU" dirty="0"/>
            <a:t>до </a:t>
          </a:r>
          <a:r>
            <a:rPr lang="ru-RU" dirty="0" smtClean="0"/>
            <a:t>2,</a:t>
          </a:r>
          <a:r>
            <a:rPr lang="en-US" dirty="0" smtClean="0"/>
            <a:t>2</a:t>
          </a:r>
          <a:endParaRPr lang="ru-RU" dirty="0"/>
        </a:p>
      </dgm:t>
    </dgm:pt>
    <dgm:pt modelId="{4448205F-7191-9B49-9A70-2137E04AA735}" type="parTrans" cxnId="{49E5ADEE-7FDF-2249-9FC0-FA94250D9C4B}">
      <dgm:prSet/>
      <dgm:spPr/>
      <dgm:t>
        <a:bodyPr/>
        <a:lstStyle/>
        <a:p>
          <a:endParaRPr lang="ru-RU"/>
        </a:p>
      </dgm:t>
    </dgm:pt>
    <dgm:pt modelId="{35FA7F55-4617-4E48-9D71-78E33089BB12}" type="sibTrans" cxnId="{49E5ADEE-7FDF-2249-9FC0-FA94250D9C4B}">
      <dgm:prSet/>
      <dgm:spPr/>
      <dgm:t>
        <a:bodyPr/>
        <a:lstStyle/>
        <a:p>
          <a:endParaRPr lang="ru-RU"/>
        </a:p>
      </dgm:t>
    </dgm:pt>
    <dgm:pt modelId="{07B2DF94-58C8-4244-86C2-E53B075A569C}">
      <dgm:prSet phldrT="[Текст]"/>
      <dgm:spPr/>
      <dgm:t>
        <a:bodyPr/>
        <a:lstStyle/>
        <a:p>
          <a:r>
            <a:rPr lang="ru-RU" dirty="0"/>
            <a:t>Категория </a:t>
          </a:r>
          <a:r>
            <a:rPr lang="en-US" dirty="0" smtClean="0"/>
            <a:t>IV </a:t>
          </a:r>
          <a:r>
            <a:rPr lang="ru-RU" dirty="0"/>
            <a:t>и </a:t>
          </a:r>
          <a:r>
            <a:rPr lang="en-US" dirty="0" smtClean="0"/>
            <a:t>V </a:t>
          </a:r>
          <a:r>
            <a:rPr lang="mr-IN" dirty="0"/>
            <a:t>–</a:t>
          </a:r>
          <a:r>
            <a:rPr lang="en-US" dirty="0"/>
            <a:t> IRI </a:t>
          </a:r>
          <a:r>
            <a:rPr lang="ru-RU" dirty="0"/>
            <a:t>до 2,6</a:t>
          </a:r>
        </a:p>
      </dgm:t>
    </dgm:pt>
    <dgm:pt modelId="{FC11E90B-EA01-8C45-BE79-6A2348A7EC4B}" type="parTrans" cxnId="{FE6139D5-D100-F946-84A3-CECDBC848483}">
      <dgm:prSet/>
      <dgm:spPr/>
      <dgm:t>
        <a:bodyPr/>
        <a:lstStyle/>
        <a:p>
          <a:endParaRPr lang="ru-RU"/>
        </a:p>
      </dgm:t>
    </dgm:pt>
    <dgm:pt modelId="{682DC070-22E8-F44C-BC9D-ADD4BABE7EDB}" type="sibTrans" cxnId="{FE6139D5-D100-F946-84A3-CECDBC848483}">
      <dgm:prSet/>
      <dgm:spPr/>
      <dgm:t>
        <a:bodyPr/>
        <a:lstStyle/>
        <a:p>
          <a:endParaRPr lang="ru-RU"/>
        </a:p>
      </dgm:t>
    </dgm:pt>
    <dgm:pt modelId="{28C8F23A-8B4C-E240-9726-CD8162947664}">
      <dgm:prSet phldrT="[Текст]"/>
      <dgm:spPr/>
      <dgm:t>
        <a:bodyPr/>
        <a:lstStyle/>
        <a:p>
          <a:r>
            <a:rPr lang="ru-RU" dirty="0"/>
            <a:t>Во время эксплуатации</a:t>
          </a:r>
          <a:r>
            <a:rPr lang="en-US" dirty="0"/>
            <a:t> </a:t>
          </a:r>
          <a:r>
            <a:rPr lang="ru-RU" dirty="0"/>
            <a:t>по ГОСТ </a:t>
          </a:r>
          <a:r>
            <a:rPr lang="en-US" dirty="0"/>
            <a:t>33220</a:t>
          </a:r>
          <a:endParaRPr lang="ru-RU" dirty="0"/>
        </a:p>
      </dgm:t>
    </dgm:pt>
    <dgm:pt modelId="{5414C3EA-1AF0-4647-8749-6C9E2A0AA85D}" type="parTrans" cxnId="{8DC5E9C0-627F-A74F-960B-FC8E819674C8}">
      <dgm:prSet/>
      <dgm:spPr/>
      <dgm:t>
        <a:bodyPr/>
        <a:lstStyle/>
        <a:p>
          <a:endParaRPr lang="ru-RU"/>
        </a:p>
      </dgm:t>
    </dgm:pt>
    <dgm:pt modelId="{A43B4B64-6BBA-EE47-A791-3ACEFB66ACFC}" type="sibTrans" cxnId="{8DC5E9C0-627F-A74F-960B-FC8E819674C8}">
      <dgm:prSet/>
      <dgm:spPr/>
      <dgm:t>
        <a:bodyPr/>
        <a:lstStyle/>
        <a:p>
          <a:endParaRPr lang="ru-RU"/>
        </a:p>
      </dgm:t>
    </dgm:pt>
    <dgm:pt modelId="{BBDE7214-7145-BD4E-A18E-6D2474E50DA6}">
      <dgm:prSet phldrT="[Текст]"/>
      <dgm:spPr/>
      <dgm:t>
        <a:bodyPr/>
        <a:lstStyle/>
        <a:p>
          <a:r>
            <a:rPr lang="ru-RU" dirty="0"/>
            <a:t>Категория </a:t>
          </a:r>
          <a:r>
            <a:rPr lang="en-US" dirty="0"/>
            <a:t>I</a:t>
          </a:r>
          <a:r>
            <a:rPr lang="ru-RU" dirty="0"/>
            <a:t>В и </a:t>
          </a:r>
          <a:r>
            <a:rPr lang="en-US" dirty="0"/>
            <a:t>II </a:t>
          </a:r>
          <a:r>
            <a:rPr lang="mr-IN" dirty="0"/>
            <a:t>–</a:t>
          </a:r>
          <a:r>
            <a:rPr lang="en-US" dirty="0"/>
            <a:t> IRI </a:t>
          </a:r>
          <a:r>
            <a:rPr lang="ru-RU" dirty="0"/>
            <a:t>не более</a:t>
          </a:r>
          <a:r>
            <a:rPr lang="en-US" dirty="0"/>
            <a:t> 4,5</a:t>
          </a:r>
          <a:r>
            <a:rPr lang="ru-RU" dirty="0"/>
            <a:t> </a:t>
          </a:r>
        </a:p>
      </dgm:t>
    </dgm:pt>
    <dgm:pt modelId="{D8AFCDB7-9DC2-4A40-AC69-C04A3D4EE268}" type="parTrans" cxnId="{9C5790F7-F6E0-E647-94AB-DF8E3D37D4C3}">
      <dgm:prSet/>
      <dgm:spPr/>
      <dgm:t>
        <a:bodyPr/>
        <a:lstStyle/>
        <a:p>
          <a:endParaRPr lang="ru-RU"/>
        </a:p>
      </dgm:t>
    </dgm:pt>
    <dgm:pt modelId="{9B091446-20E6-BA40-8BA0-67532F1CD3C0}" type="sibTrans" cxnId="{9C5790F7-F6E0-E647-94AB-DF8E3D37D4C3}">
      <dgm:prSet/>
      <dgm:spPr/>
      <dgm:t>
        <a:bodyPr/>
        <a:lstStyle/>
        <a:p>
          <a:endParaRPr lang="ru-RU"/>
        </a:p>
      </dgm:t>
    </dgm:pt>
    <dgm:pt modelId="{87A0F92C-11FC-CA4F-BAB7-6942C6B6CFE5}">
      <dgm:prSet phldrT="[Текст]"/>
      <dgm:spPr/>
      <dgm:t>
        <a:bodyPr/>
        <a:lstStyle/>
        <a:p>
          <a:r>
            <a:rPr lang="ru-RU" dirty="0"/>
            <a:t>Категория </a:t>
          </a:r>
          <a:r>
            <a:rPr lang="en-US" dirty="0"/>
            <a:t>III </a:t>
          </a:r>
          <a:r>
            <a:rPr lang="mr-IN" dirty="0"/>
            <a:t>–</a:t>
          </a:r>
          <a:r>
            <a:rPr lang="ru-RU" dirty="0"/>
            <a:t> </a:t>
          </a:r>
          <a:r>
            <a:rPr lang="en-US" dirty="0"/>
            <a:t>IRI </a:t>
          </a:r>
          <a:r>
            <a:rPr lang="ru-RU" dirty="0"/>
            <a:t>не более 5,5 </a:t>
          </a:r>
        </a:p>
      </dgm:t>
    </dgm:pt>
    <dgm:pt modelId="{440743AE-7BBB-8249-A13F-A64822DB5CAA}" type="parTrans" cxnId="{021BE826-5C95-1B4F-97EE-BD927DD05CDA}">
      <dgm:prSet/>
      <dgm:spPr/>
      <dgm:t>
        <a:bodyPr/>
        <a:lstStyle/>
        <a:p>
          <a:endParaRPr lang="ru-RU"/>
        </a:p>
      </dgm:t>
    </dgm:pt>
    <dgm:pt modelId="{62B540B4-705E-974A-93AA-E7C8AD66D173}" type="sibTrans" cxnId="{021BE826-5C95-1B4F-97EE-BD927DD05CDA}">
      <dgm:prSet/>
      <dgm:spPr/>
      <dgm:t>
        <a:bodyPr/>
        <a:lstStyle/>
        <a:p>
          <a:endParaRPr lang="ru-RU"/>
        </a:p>
      </dgm:t>
    </dgm:pt>
    <dgm:pt modelId="{F38AF6D9-3FCF-B04E-8932-6ED2491B996E}" type="pres">
      <dgm:prSet presAssocID="{E1D2B1C2-8488-4B41-ADF6-918A786B59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49DF12C-4AB7-174D-BCB0-DF1FDC82E3C6}" type="pres">
      <dgm:prSet presAssocID="{F53C8758-F8A2-5F46-9B0F-2F006386F481}" presName="vertOne" presStyleCnt="0"/>
      <dgm:spPr/>
    </dgm:pt>
    <dgm:pt modelId="{6755A179-B503-F74E-9ADD-BE9DE04BC84D}" type="pres">
      <dgm:prSet presAssocID="{F53C8758-F8A2-5F46-9B0F-2F006386F48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37180E-D934-B141-92C5-4A0BE6C0006E}" type="pres">
      <dgm:prSet presAssocID="{F53C8758-F8A2-5F46-9B0F-2F006386F481}" presName="parTransOne" presStyleCnt="0"/>
      <dgm:spPr/>
    </dgm:pt>
    <dgm:pt modelId="{E31AB180-8781-C746-9FAC-FC44BF31FDBD}" type="pres">
      <dgm:prSet presAssocID="{F53C8758-F8A2-5F46-9B0F-2F006386F481}" presName="horzOne" presStyleCnt="0"/>
      <dgm:spPr/>
    </dgm:pt>
    <dgm:pt modelId="{0929D14C-DABE-5B46-BA27-88CB4DD5322E}" type="pres">
      <dgm:prSet presAssocID="{46FB7ED2-0F53-7C49-90FF-F3256805C957}" presName="vertTwo" presStyleCnt="0"/>
      <dgm:spPr/>
    </dgm:pt>
    <dgm:pt modelId="{9D04844D-CD9E-BC4A-B4F5-D15751E6637D}" type="pres">
      <dgm:prSet presAssocID="{46FB7ED2-0F53-7C49-90FF-F3256805C95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225D40-C64E-9F42-BFF9-1335F1C4234C}" type="pres">
      <dgm:prSet presAssocID="{46FB7ED2-0F53-7C49-90FF-F3256805C957}" presName="parTransTwo" presStyleCnt="0"/>
      <dgm:spPr/>
    </dgm:pt>
    <dgm:pt modelId="{4C8AB9B4-E3EC-7848-AB05-00DA4F5D3DE1}" type="pres">
      <dgm:prSet presAssocID="{46FB7ED2-0F53-7C49-90FF-F3256805C957}" presName="horzTwo" presStyleCnt="0"/>
      <dgm:spPr/>
    </dgm:pt>
    <dgm:pt modelId="{6A00795D-14C1-D441-8C8C-F2208A7FD830}" type="pres">
      <dgm:prSet presAssocID="{33CF7CF1-2376-C44F-BF6E-CB6F5E9E364C}" presName="vertThree" presStyleCnt="0"/>
      <dgm:spPr/>
    </dgm:pt>
    <dgm:pt modelId="{EFE3C066-882F-EC47-99F2-ABF077196505}" type="pres">
      <dgm:prSet presAssocID="{33CF7CF1-2376-C44F-BF6E-CB6F5E9E364C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674915-811D-724C-BBDF-386C143846C7}" type="pres">
      <dgm:prSet presAssocID="{33CF7CF1-2376-C44F-BF6E-CB6F5E9E364C}" presName="horzThree" presStyleCnt="0"/>
      <dgm:spPr/>
    </dgm:pt>
    <dgm:pt modelId="{9A412ADD-357D-CE4A-898E-0155B78962C3}" type="pres">
      <dgm:prSet presAssocID="{35FA7F55-4617-4E48-9D71-78E33089BB12}" presName="sibSpaceThree" presStyleCnt="0"/>
      <dgm:spPr/>
    </dgm:pt>
    <dgm:pt modelId="{C3FD6CDB-91EA-104A-9142-56431B5A877B}" type="pres">
      <dgm:prSet presAssocID="{07B2DF94-58C8-4244-86C2-E53B075A569C}" presName="vertThree" presStyleCnt="0"/>
      <dgm:spPr/>
    </dgm:pt>
    <dgm:pt modelId="{869CB7CB-7962-AC4A-AEB5-427F874ADCC9}" type="pres">
      <dgm:prSet presAssocID="{07B2DF94-58C8-4244-86C2-E53B075A569C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EBBB71-B31E-D645-9C42-22F7FF042448}" type="pres">
      <dgm:prSet presAssocID="{07B2DF94-58C8-4244-86C2-E53B075A569C}" presName="horzThree" presStyleCnt="0"/>
      <dgm:spPr/>
    </dgm:pt>
    <dgm:pt modelId="{E7745D63-464A-8341-B6DC-50D6913E8066}" type="pres">
      <dgm:prSet presAssocID="{0B1B492C-FB7B-B84E-81F7-0663A91B81E5}" presName="sibSpaceTwo" presStyleCnt="0"/>
      <dgm:spPr/>
    </dgm:pt>
    <dgm:pt modelId="{6715EDB5-2368-9645-B754-4DA1FAC5BA03}" type="pres">
      <dgm:prSet presAssocID="{28C8F23A-8B4C-E240-9726-CD8162947664}" presName="vertTwo" presStyleCnt="0"/>
      <dgm:spPr/>
    </dgm:pt>
    <dgm:pt modelId="{7CC4D307-3A8C-9843-B961-F8102B4B364C}" type="pres">
      <dgm:prSet presAssocID="{28C8F23A-8B4C-E240-9726-CD816294766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D395FF-5ADC-E94E-80C3-705D264F0BC2}" type="pres">
      <dgm:prSet presAssocID="{28C8F23A-8B4C-E240-9726-CD8162947664}" presName="parTransTwo" presStyleCnt="0"/>
      <dgm:spPr/>
    </dgm:pt>
    <dgm:pt modelId="{988393C8-F86B-7344-A77E-FC9D1DFCBE85}" type="pres">
      <dgm:prSet presAssocID="{28C8F23A-8B4C-E240-9726-CD8162947664}" presName="horzTwo" presStyleCnt="0"/>
      <dgm:spPr/>
    </dgm:pt>
    <dgm:pt modelId="{4EBE3231-8383-304D-86F7-FF6994C5E0C9}" type="pres">
      <dgm:prSet presAssocID="{BBDE7214-7145-BD4E-A18E-6D2474E50DA6}" presName="vertThree" presStyleCnt="0"/>
      <dgm:spPr/>
    </dgm:pt>
    <dgm:pt modelId="{02E7F021-015C-144A-99E9-F2D97D1EC07E}" type="pres">
      <dgm:prSet presAssocID="{BBDE7214-7145-BD4E-A18E-6D2474E50DA6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D0EBE4-B240-8146-8086-5CB32AF2E035}" type="pres">
      <dgm:prSet presAssocID="{BBDE7214-7145-BD4E-A18E-6D2474E50DA6}" presName="horzThree" presStyleCnt="0"/>
      <dgm:spPr/>
    </dgm:pt>
    <dgm:pt modelId="{6453FD56-8A86-CF45-B9B1-BD122D18A9B1}" type="pres">
      <dgm:prSet presAssocID="{9B091446-20E6-BA40-8BA0-67532F1CD3C0}" presName="sibSpaceThree" presStyleCnt="0"/>
      <dgm:spPr/>
    </dgm:pt>
    <dgm:pt modelId="{7FA3309F-EA41-F140-8747-4A228D7DA317}" type="pres">
      <dgm:prSet presAssocID="{87A0F92C-11FC-CA4F-BAB7-6942C6B6CFE5}" presName="vertThree" presStyleCnt="0"/>
      <dgm:spPr/>
    </dgm:pt>
    <dgm:pt modelId="{5D6BD848-0CF0-CC42-922A-269521535D79}" type="pres">
      <dgm:prSet presAssocID="{87A0F92C-11FC-CA4F-BAB7-6942C6B6CFE5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8D1067-5D9F-D349-9922-7EBDE0FE439E}" type="pres">
      <dgm:prSet presAssocID="{87A0F92C-11FC-CA4F-BAB7-6942C6B6CFE5}" presName="horzThree" presStyleCnt="0"/>
      <dgm:spPr/>
    </dgm:pt>
  </dgm:ptLst>
  <dgm:cxnLst>
    <dgm:cxn modelId="{FE6139D5-D100-F946-84A3-CECDBC848483}" srcId="{46FB7ED2-0F53-7C49-90FF-F3256805C957}" destId="{07B2DF94-58C8-4244-86C2-E53B075A569C}" srcOrd="1" destOrd="0" parTransId="{FC11E90B-EA01-8C45-BE79-6A2348A7EC4B}" sibTransId="{682DC070-22E8-F44C-BC9D-ADD4BABE7EDB}"/>
    <dgm:cxn modelId="{34926524-18A5-F94F-B7E0-0F3254701D47}" type="presOf" srcId="{F53C8758-F8A2-5F46-9B0F-2F006386F481}" destId="{6755A179-B503-F74E-9ADD-BE9DE04BC84D}" srcOrd="0" destOrd="0" presId="urn:microsoft.com/office/officeart/2005/8/layout/hierarchy4"/>
    <dgm:cxn modelId="{8DC5E9C0-627F-A74F-960B-FC8E819674C8}" srcId="{F53C8758-F8A2-5F46-9B0F-2F006386F481}" destId="{28C8F23A-8B4C-E240-9726-CD8162947664}" srcOrd="1" destOrd="0" parTransId="{5414C3EA-1AF0-4647-8749-6C9E2A0AA85D}" sibTransId="{A43B4B64-6BBA-EE47-A791-3ACEFB66ACFC}"/>
    <dgm:cxn modelId="{AF021073-224D-294A-AABB-FCDDBE370AF5}" type="presOf" srcId="{87A0F92C-11FC-CA4F-BAB7-6942C6B6CFE5}" destId="{5D6BD848-0CF0-CC42-922A-269521535D79}" srcOrd="0" destOrd="0" presId="urn:microsoft.com/office/officeart/2005/8/layout/hierarchy4"/>
    <dgm:cxn modelId="{49E5ADEE-7FDF-2249-9FC0-FA94250D9C4B}" srcId="{46FB7ED2-0F53-7C49-90FF-F3256805C957}" destId="{33CF7CF1-2376-C44F-BF6E-CB6F5E9E364C}" srcOrd="0" destOrd="0" parTransId="{4448205F-7191-9B49-9A70-2137E04AA735}" sibTransId="{35FA7F55-4617-4E48-9D71-78E33089BB12}"/>
    <dgm:cxn modelId="{8EBFA710-F5DA-C34D-B402-C30D51798CA1}" type="presOf" srcId="{E1D2B1C2-8488-4B41-ADF6-918A786B598A}" destId="{F38AF6D9-3FCF-B04E-8932-6ED2491B996E}" srcOrd="0" destOrd="0" presId="urn:microsoft.com/office/officeart/2005/8/layout/hierarchy4"/>
    <dgm:cxn modelId="{5732C161-E3CE-DF44-8A54-9F78926B9B31}" srcId="{F53C8758-F8A2-5F46-9B0F-2F006386F481}" destId="{46FB7ED2-0F53-7C49-90FF-F3256805C957}" srcOrd="0" destOrd="0" parTransId="{D9A79809-E0EF-FD48-9FEA-0C07077D1D8D}" sibTransId="{0B1B492C-FB7B-B84E-81F7-0663A91B81E5}"/>
    <dgm:cxn modelId="{37873540-AB1F-D941-AE50-B93F2FFB3478}" type="presOf" srcId="{46FB7ED2-0F53-7C49-90FF-F3256805C957}" destId="{9D04844D-CD9E-BC4A-B4F5-D15751E6637D}" srcOrd="0" destOrd="0" presId="urn:microsoft.com/office/officeart/2005/8/layout/hierarchy4"/>
    <dgm:cxn modelId="{5F729D10-F77A-AB4C-8DA0-A79AFDB88930}" type="presOf" srcId="{33CF7CF1-2376-C44F-BF6E-CB6F5E9E364C}" destId="{EFE3C066-882F-EC47-99F2-ABF077196505}" srcOrd="0" destOrd="0" presId="urn:microsoft.com/office/officeart/2005/8/layout/hierarchy4"/>
    <dgm:cxn modelId="{6675FADA-4BF6-F544-ADBB-2F1F68739371}" type="presOf" srcId="{BBDE7214-7145-BD4E-A18E-6D2474E50DA6}" destId="{02E7F021-015C-144A-99E9-F2D97D1EC07E}" srcOrd="0" destOrd="0" presId="urn:microsoft.com/office/officeart/2005/8/layout/hierarchy4"/>
    <dgm:cxn modelId="{8BD9953A-90D8-2645-8BAC-64B066917B74}" type="presOf" srcId="{28C8F23A-8B4C-E240-9726-CD8162947664}" destId="{7CC4D307-3A8C-9843-B961-F8102B4B364C}" srcOrd="0" destOrd="0" presId="urn:microsoft.com/office/officeart/2005/8/layout/hierarchy4"/>
    <dgm:cxn modelId="{7C0C4C44-2499-8642-9111-195BAE6AAA3F}" srcId="{E1D2B1C2-8488-4B41-ADF6-918A786B598A}" destId="{F53C8758-F8A2-5F46-9B0F-2F006386F481}" srcOrd="0" destOrd="0" parTransId="{04E1EE28-152B-7847-BEA8-900EDED6EC21}" sibTransId="{64E3ED51-F915-7B48-9CF1-688EE4BEC02F}"/>
    <dgm:cxn modelId="{9C5790F7-F6E0-E647-94AB-DF8E3D37D4C3}" srcId="{28C8F23A-8B4C-E240-9726-CD8162947664}" destId="{BBDE7214-7145-BD4E-A18E-6D2474E50DA6}" srcOrd="0" destOrd="0" parTransId="{D8AFCDB7-9DC2-4A40-AC69-C04A3D4EE268}" sibTransId="{9B091446-20E6-BA40-8BA0-67532F1CD3C0}"/>
    <dgm:cxn modelId="{021BE826-5C95-1B4F-97EE-BD927DD05CDA}" srcId="{28C8F23A-8B4C-E240-9726-CD8162947664}" destId="{87A0F92C-11FC-CA4F-BAB7-6942C6B6CFE5}" srcOrd="1" destOrd="0" parTransId="{440743AE-7BBB-8249-A13F-A64822DB5CAA}" sibTransId="{62B540B4-705E-974A-93AA-E7C8AD66D173}"/>
    <dgm:cxn modelId="{7DB29973-2899-AF4B-949E-AC4BFBF6C5B2}" type="presOf" srcId="{07B2DF94-58C8-4244-86C2-E53B075A569C}" destId="{869CB7CB-7962-AC4A-AEB5-427F874ADCC9}" srcOrd="0" destOrd="0" presId="urn:microsoft.com/office/officeart/2005/8/layout/hierarchy4"/>
    <dgm:cxn modelId="{0A6ABECE-4006-494D-84E9-52D6D61D0662}" type="presParOf" srcId="{F38AF6D9-3FCF-B04E-8932-6ED2491B996E}" destId="{349DF12C-4AB7-174D-BCB0-DF1FDC82E3C6}" srcOrd="0" destOrd="0" presId="urn:microsoft.com/office/officeart/2005/8/layout/hierarchy4"/>
    <dgm:cxn modelId="{47F00A42-DC99-0A48-8DB6-452FFE8DC577}" type="presParOf" srcId="{349DF12C-4AB7-174D-BCB0-DF1FDC82E3C6}" destId="{6755A179-B503-F74E-9ADD-BE9DE04BC84D}" srcOrd="0" destOrd="0" presId="urn:microsoft.com/office/officeart/2005/8/layout/hierarchy4"/>
    <dgm:cxn modelId="{E401A425-763F-4D47-AA5A-A3DAB7373E00}" type="presParOf" srcId="{349DF12C-4AB7-174D-BCB0-DF1FDC82E3C6}" destId="{F837180E-D934-B141-92C5-4A0BE6C0006E}" srcOrd="1" destOrd="0" presId="urn:microsoft.com/office/officeart/2005/8/layout/hierarchy4"/>
    <dgm:cxn modelId="{46F26EBE-A95A-C04C-B707-A021F7D4BAD5}" type="presParOf" srcId="{349DF12C-4AB7-174D-BCB0-DF1FDC82E3C6}" destId="{E31AB180-8781-C746-9FAC-FC44BF31FDBD}" srcOrd="2" destOrd="0" presId="urn:microsoft.com/office/officeart/2005/8/layout/hierarchy4"/>
    <dgm:cxn modelId="{0D70570B-3BFE-5344-8848-8143D2F1E740}" type="presParOf" srcId="{E31AB180-8781-C746-9FAC-FC44BF31FDBD}" destId="{0929D14C-DABE-5B46-BA27-88CB4DD5322E}" srcOrd="0" destOrd="0" presId="urn:microsoft.com/office/officeart/2005/8/layout/hierarchy4"/>
    <dgm:cxn modelId="{C7402856-391B-D54B-B408-3581ADC99F21}" type="presParOf" srcId="{0929D14C-DABE-5B46-BA27-88CB4DD5322E}" destId="{9D04844D-CD9E-BC4A-B4F5-D15751E6637D}" srcOrd="0" destOrd="0" presId="urn:microsoft.com/office/officeart/2005/8/layout/hierarchy4"/>
    <dgm:cxn modelId="{1084AC56-892C-7946-943D-EF70773C2A81}" type="presParOf" srcId="{0929D14C-DABE-5B46-BA27-88CB4DD5322E}" destId="{94225D40-C64E-9F42-BFF9-1335F1C4234C}" srcOrd="1" destOrd="0" presId="urn:microsoft.com/office/officeart/2005/8/layout/hierarchy4"/>
    <dgm:cxn modelId="{5AD86193-3FC5-9F40-A895-3BEF2F554762}" type="presParOf" srcId="{0929D14C-DABE-5B46-BA27-88CB4DD5322E}" destId="{4C8AB9B4-E3EC-7848-AB05-00DA4F5D3DE1}" srcOrd="2" destOrd="0" presId="urn:microsoft.com/office/officeart/2005/8/layout/hierarchy4"/>
    <dgm:cxn modelId="{6011891E-9000-0D46-96D2-CF147CB364EB}" type="presParOf" srcId="{4C8AB9B4-E3EC-7848-AB05-00DA4F5D3DE1}" destId="{6A00795D-14C1-D441-8C8C-F2208A7FD830}" srcOrd="0" destOrd="0" presId="urn:microsoft.com/office/officeart/2005/8/layout/hierarchy4"/>
    <dgm:cxn modelId="{797AFC07-E684-2E45-B6F6-3D7B37492BD0}" type="presParOf" srcId="{6A00795D-14C1-D441-8C8C-F2208A7FD830}" destId="{EFE3C066-882F-EC47-99F2-ABF077196505}" srcOrd="0" destOrd="0" presId="urn:microsoft.com/office/officeart/2005/8/layout/hierarchy4"/>
    <dgm:cxn modelId="{53FC38BD-9384-6A43-9211-5A035C6A1423}" type="presParOf" srcId="{6A00795D-14C1-D441-8C8C-F2208A7FD830}" destId="{4E674915-811D-724C-BBDF-386C143846C7}" srcOrd="1" destOrd="0" presId="urn:microsoft.com/office/officeart/2005/8/layout/hierarchy4"/>
    <dgm:cxn modelId="{2C5217FA-E83A-E04C-B96D-A9F4A900D714}" type="presParOf" srcId="{4C8AB9B4-E3EC-7848-AB05-00DA4F5D3DE1}" destId="{9A412ADD-357D-CE4A-898E-0155B78962C3}" srcOrd="1" destOrd="0" presId="urn:microsoft.com/office/officeart/2005/8/layout/hierarchy4"/>
    <dgm:cxn modelId="{4C1E4785-194F-FB41-ABDC-16BB9168153A}" type="presParOf" srcId="{4C8AB9B4-E3EC-7848-AB05-00DA4F5D3DE1}" destId="{C3FD6CDB-91EA-104A-9142-56431B5A877B}" srcOrd="2" destOrd="0" presId="urn:microsoft.com/office/officeart/2005/8/layout/hierarchy4"/>
    <dgm:cxn modelId="{A4E11571-8622-F04D-952C-02532219009B}" type="presParOf" srcId="{C3FD6CDB-91EA-104A-9142-56431B5A877B}" destId="{869CB7CB-7962-AC4A-AEB5-427F874ADCC9}" srcOrd="0" destOrd="0" presId="urn:microsoft.com/office/officeart/2005/8/layout/hierarchy4"/>
    <dgm:cxn modelId="{1A76B142-B616-5841-9CCB-850F413FC889}" type="presParOf" srcId="{C3FD6CDB-91EA-104A-9142-56431B5A877B}" destId="{12EBBB71-B31E-D645-9C42-22F7FF042448}" srcOrd="1" destOrd="0" presId="urn:microsoft.com/office/officeart/2005/8/layout/hierarchy4"/>
    <dgm:cxn modelId="{B4A80E62-E92B-8448-9E55-5217F7FF1C52}" type="presParOf" srcId="{E31AB180-8781-C746-9FAC-FC44BF31FDBD}" destId="{E7745D63-464A-8341-B6DC-50D6913E8066}" srcOrd="1" destOrd="0" presId="urn:microsoft.com/office/officeart/2005/8/layout/hierarchy4"/>
    <dgm:cxn modelId="{601E4A89-0FE6-D044-86EA-FDFBC3C75A35}" type="presParOf" srcId="{E31AB180-8781-C746-9FAC-FC44BF31FDBD}" destId="{6715EDB5-2368-9645-B754-4DA1FAC5BA03}" srcOrd="2" destOrd="0" presId="urn:microsoft.com/office/officeart/2005/8/layout/hierarchy4"/>
    <dgm:cxn modelId="{95B72E7C-9239-DE4A-B6A5-73B885B23DD3}" type="presParOf" srcId="{6715EDB5-2368-9645-B754-4DA1FAC5BA03}" destId="{7CC4D307-3A8C-9843-B961-F8102B4B364C}" srcOrd="0" destOrd="0" presId="urn:microsoft.com/office/officeart/2005/8/layout/hierarchy4"/>
    <dgm:cxn modelId="{27DF5B43-972A-274B-BE5C-0E37F177792F}" type="presParOf" srcId="{6715EDB5-2368-9645-B754-4DA1FAC5BA03}" destId="{11D395FF-5ADC-E94E-80C3-705D264F0BC2}" srcOrd="1" destOrd="0" presId="urn:microsoft.com/office/officeart/2005/8/layout/hierarchy4"/>
    <dgm:cxn modelId="{30B26E8C-B5E6-B643-B419-A895C4C13491}" type="presParOf" srcId="{6715EDB5-2368-9645-B754-4DA1FAC5BA03}" destId="{988393C8-F86B-7344-A77E-FC9D1DFCBE85}" srcOrd="2" destOrd="0" presId="urn:microsoft.com/office/officeart/2005/8/layout/hierarchy4"/>
    <dgm:cxn modelId="{384B8BA8-663F-654E-87FE-C22AFDF28224}" type="presParOf" srcId="{988393C8-F86B-7344-A77E-FC9D1DFCBE85}" destId="{4EBE3231-8383-304D-86F7-FF6994C5E0C9}" srcOrd="0" destOrd="0" presId="urn:microsoft.com/office/officeart/2005/8/layout/hierarchy4"/>
    <dgm:cxn modelId="{3DEE1D2F-2317-8A47-8115-ACB47A05FFCA}" type="presParOf" srcId="{4EBE3231-8383-304D-86F7-FF6994C5E0C9}" destId="{02E7F021-015C-144A-99E9-F2D97D1EC07E}" srcOrd="0" destOrd="0" presId="urn:microsoft.com/office/officeart/2005/8/layout/hierarchy4"/>
    <dgm:cxn modelId="{3D84B017-0A2B-4444-A21B-D0EEE7851340}" type="presParOf" srcId="{4EBE3231-8383-304D-86F7-FF6994C5E0C9}" destId="{48D0EBE4-B240-8146-8086-5CB32AF2E035}" srcOrd="1" destOrd="0" presId="urn:microsoft.com/office/officeart/2005/8/layout/hierarchy4"/>
    <dgm:cxn modelId="{FA0C06A6-7780-C341-BE1C-80DD6038DBDB}" type="presParOf" srcId="{988393C8-F86B-7344-A77E-FC9D1DFCBE85}" destId="{6453FD56-8A86-CF45-B9B1-BD122D18A9B1}" srcOrd="1" destOrd="0" presId="urn:microsoft.com/office/officeart/2005/8/layout/hierarchy4"/>
    <dgm:cxn modelId="{0B474FE6-0A56-E343-8697-F0685BBD7A74}" type="presParOf" srcId="{988393C8-F86B-7344-A77E-FC9D1DFCBE85}" destId="{7FA3309F-EA41-F140-8747-4A228D7DA317}" srcOrd="2" destOrd="0" presId="urn:microsoft.com/office/officeart/2005/8/layout/hierarchy4"/>
    <dgm:cxn modelId="{1467484E-295B-D248-94A8-F667BE69F19D}" type="presParOf" srcId="{7FA3309F-EA41-F140-8747-4A228D7DA317}" destId="{5D6BD848-0CF0-CC42-922A-269521535D79}" srcOrd="0" destOrd="0" presId="urn:microsoft.com/office/officeart/2005/8/layout/hierarchy4"/>
    <dgm:cxn modelId="{21127141-67F6-444A-B7E0-948477E88F3C}" type="presParOf" srcId="{7FA3309F-EA41-F140-8747-4A228D7DA317}" destId="{998D1067-5D9F-D349-9922-7EBDE0FE439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D02791-DFBA-415D-9577-74F9765F6360}" type="doc">
      <dgm:prSet loTypeId="urn:microsoft.com/office/officeart/2005/8/layout/hierarchy4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0821E60-8CB5-4D27-AA9C-5A3D4BD5E0CB}">
      <dgm:prSet phldrT="[Текст]"/>
      <dgm:spPr/>
      <dgm:t>
        <a:bodyPr/>
        <a:lstStyle/>
        <a:p>
          <a:r>
            <a:rPr lang="ru-RU" dirty="0"/>
            <a:t>Программа капитальных ремонтов федеральных автомобильных дорог в Челябинской и Курганской областях в 2018 году 67,09 км.</a:t>
          </a:r>
        </a:p>
      </dgm:t>
    </dgm:pt>
    <dgm:pt modelId="{AFE3B082-5E09-4B81-B02A-FEB2CACE0E58}" type="parTrans" cxnId="{945C5CF4-3C46-4A12-AC51-E8CB6078EB85}">
      <dgm:prSet/>
      <dgm:spPr/>
      <dgm:t>
        <a:bodyPr/>
        <a:lstStyle/>
        <a:p>
          <a:endParaRPr lang="ru-RU"/>
        </a:p>
      </dgm:t>
    </dgm:pt>
    <dgm:pt modelId="{64A76EC9-6180-4FD4-BC3A-0A51E3FB4345}" type="sibTrans" cxnId="{945C5CF4-3C46-4A12-AC51-E8CB6078EB85}">
      <dgm:prSet/>
      <dgm:spPr/>
      <dgm:t>
        <a:bodyPr/>
        <a:lstStyle/>
        <a:p>
          <a:endParaRPr lang="ru-RU"/>
        </a:p>
      </dgm:t>
    </dgm:pt>
    <dgm:pt modelId="{61A8B189-5E03-4390-BA3E-0A96060D9CC4}">
      <dgm:prSet phldrT="[Текст]"/>
      <dgm:spPr/>
      <dgm:t>
        <a:bodyPr/>
        <a:lstStyle/>
        <a:p>
          <a:r>
            <a:rPr lang="ru-RU" dirty="0"/>
            <a:t>Челябинская область - 0 км</a:t>
          </a:r>
        </a:p>
      </dgm:t>
    </dgm:pt>
    <dgm:pt modelId="{3C8D42D3-2B8E-4BDC-BF0F-A440D1FA7043}" type="parTrans" cxnId="{DC61A540-05F6-461C-B8DE-FE640C27E3A9}">
      <dgm:prSet/>
      <dgm:spPr/>
      <dgm:t>
        <a:bodyPr/>
        <a:lstStyle/>
        <a:p>
          <a:endParaRPr lang="ru-RU"/>
        </a:p>
      </dgm:t>
    </dgm:pt>
    <dgm:pt modelId="{54831AE7-5AF7-4F57-ACA6-7C436DBE81A7}" type="sibTrans" cxnId="{DC61A540-05F6-461C-B8DE-FE640C27E3A9}">
      <dgm:prSet/>
      <dgm:spPr/>
      <dgm:t>
        <a:bodyPr/>
        <a:lstStyle/>
        <a:p>
          <a:endParaRPr lang="ru-RU"/>
        </a:p>
      </dgm:t>
    </dgm:pt>
    <dgm:pt modelId="{9DBD0A0A-B582-432E-8C36-A04F4F6D01C8}">
      <dgm:prSet phldrT="[Текст]"/>
      <dgm:spPr/>
      <dgm:t>
        <a:bodyPr/>
        <a:lstStyle/>
        <a:p>
          <a:r>
            <a:rPr lang="ru-RU" dirty="0"/>
            <a:t>Курганская область – 67,09 км</a:t>
          </a:r>
        </a:p>
      </dgm:t>
    </dgm:pt>
    <dgm:pt modelId="{BFE4B5B2-3876-47BC-853A-A0C4B2C43652}" type="parTrans" cxnId="{F30457B4-454E-481F-A566-23BD45192C43}">
      <dgm:prSet/>
      <dgm:spPr/>
      <dgm:t>
        <a:bodyPr/>
        <a:lstStyle/>
        <a:p>
          <a:endParaRPr lang="ru-RU"/>
        </a:p>
      </dgm:t>
    </dgm:pt>
    <dgm:pt modelId="{3885AE4B-6100-4CF7-8B7E-4DC1BFF08C9B}" type="sibTrans" cxnId="{F30457B4-454E-481F-A566-23BD45192C43}">
      <dgm:prSet/>
      <dgm:spPr/>
      <dgm:t>
        <a:bodyPr/>
        <a:lstStyle/>
        <a:p>
          <a:endParaRPr lang="ru-RU"/>
        </a:p>
      </dgm:t>
    </dgm:pt>
    <dgm:pt modelId="{B8295E78-EB70-4FC7-925B-D83FEDF027A6}">
      <dgm:prSet phldrT="[Текст]"/>
      <dgm:spPr/>
      <dgm:t>
        <a:bodyPr/>
        <a:lstStyle/>
        <a:p>
          <a:r>
            <a:rPr lang="ru-RU" dirty="0"/>
            <a:t>Программа ремонтов и устройства слоев износа в Челябинской и курганской области в 2018 – 165,75 км</a:t>
          </a:r>
        </a:p>
      </dgm:t>
    </dgm:pt>
    <dgm:pt modelId="{153FA2FA-5500-4550-9EFB-ED0B98FC8FCF}" type="parTrans" cxnId="{DE5088D0-223B-4F11-A59B-595BFE01923D}">
      <dgm:prSet/>
      <dgm:spPr/>
      <dgm:t>
        <a:bodyPr/>
        <a:lstStyle/>
        <a:p>
          <a:endParaRPr lang="ru-RU"/>
        </a:p>
      </dgm:t>
    </dgm:pt>
    <dgm:pt modelId="{26EA2278-1253-4974-B0CD-9B434E75FC3E}" type="sibTrans" cxnId="{DE5088D0-223B-4F11-A59B-595BFE01923D}">
      <dgm:prSet/>
      <dgm:spPr/>
      <dgm:t>
        <a:bodyPr/>
        <a:lstStyle/>
        <a:p>
          <a:endParaRPr lang="ru-RU"/>
        </a:p>
      </dgm:t>
    </dgm:pt>
    <dgm:pt modelId="{DFF09AAC-3E19-4EE9-B03E-449FCFA935C9}">
      <dgm:prSet phldrT="[Текст]"/>
      <dgm:spPr/>
      <dgm:t>
        <a:bodyPr/>
        <a:lstStyle/>
        <a:p>
          <a:r>
            <a:rPr lang="ru-RU" dirty="0"/>
            <a:t>Курганская область – 28,4 км</a:t>
          </a:r>
        </a:p>
      </dgm:t>
    </dgm:pt>
    <dgm:pt modelId="{676849B7-9CBF-412E-B2FE-E28B902E8490}" type="parTrans" cxnId="{370CC6FB-CF98-4E35-B49B-10CCA2810EA8}">
      <dgm:prSet/>
      <dgm:spPr/>
      <dgm:t>
        <a:bodyPr/>
        <a:lstStyle/>
        <a:p>
          <a:endParaRPr lang="ru-RU"/>
        </a:p>
      </dgm:t>
    </dgm:pt>
    <dgm:pt modelId="{0A5E53C3-B771-4463-B26F-9E1851C8485A}" type="sibTrans" cxnId="{370CC6FB-CF98-4E35-B49B-10CCA2810EA8}">
      <dgm:prSet/>
      <dgm:spPr/>
      <dgm:t>
        <a:bodyPr/>
        <a:lstStyle/>
        <a:p>
          <a:endParaRPr lang="ru-RU"/>
        </a:p>
      </dgm:t>
    </dgm:pt>
    <dgm:pt modelId="{EAD4F71C-3345-494B-9729-26C32A30F818}">
      <dgm:prSet phldrT="[Текст]"/>
      <dgm:spPr/>
      <dgm:t>
        <a:bodyPr/>
        <a:lstStyle/>
        <a:p>
          <a:r>
            <a:rPr lang="ru-RU" dirty="0"/>
            <a:t>Челябинская область – 137,35 км</a:t>
          </a:r>
        </a:p>
      </dgm:t>
    </dgm:pt>
    <dgm:pt modelId="{057E2A52-F8F3-4883-970F-59A49C3C5CD4}" type="parTrans" cxnId="{04D98BF5-AB39-49F8-BD0B-D308151C404A}">
      <dgm:prSet/>
      <dgm:spPr/>
      <dgm:t>
        <a:bodyPr/>
        <a:lstStyle/>
        <a:p>
          <a:endParaRPr lang="ru-RU"/>
        </a:p>
      </dgm:t>
    </dgm:pt>
    <dgm:pt modelId="{A459CC80-7271-4A5F-8826-66C92CC6647B}" type="sibTrans" cxnId="{04D98BF5-AB39-49F8-BD0B-D308151C404A}">
      <dgm:prSet/>
      <dgm:spPr/>
      <dgm:t>
        <a:bodyPr/>
        <a:lstStyle/>
        <a:p>
          <a:endParaRPr lang="ru-RU"/>
        </a:p>
      </dgm:t>
    </dgm:pt>
    <dgm:pt modelId="{3D6F319F-1EC4-4815-8034-3F1010BE0FDA}" type="pres">
      <dgm:prSet presAssocID="{78D02791-DFBA-415D-9577-74F9765F636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85912F-429B-4918-B94C-A64F1A6E364A}" type="pres">
      <dgm:prSet presAssocID="{80821E60-8CB5-4D27-AA9C-5A3D4BD5E0CB}" presName="vertOne" presStyleCnt="0"/>
      <dgm:spPr/>
    </dgm:pt>
    <dgm:pt modelId="{A5D706BA-2DEC-4EEA-916E-DA8EACAD67E7}" type="pres">
      <dgm:prSet presAssocID="{80821E60-8CB5-4D27-AA9C-5A3D4BD5E0CB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30B685-E425-440E-93D8-0C8888691145}" type="pres">
      <dgm:prSet presAssocID="{80821E60-8CB5-4D27-AA9C-5A3D4BD5E0CB}" presName="parTransOne" presStyleCnt="0"/>
      <dgm:spPr/>
    </dgm:pt>
    <dgm:pt modelId="{EB5A8790-4B1E-4031-890E-226896F75DD9}" type="pres">
      <dgm:prSet presAssocID="{80821E60-8CB5-4D27-AA9C-5A3D4BD5E0CB}" presName="horzOne" presStyleCnt="0"/>
      <dgm:spPr/>
    </dgm:pt>
    <dgm:pt modelId="{2F8F8F76-E24B-4ED2-8345-EE026DF84AF6}" type="pres">
      <dgm:prSet presAssocID="{61A8B189-5E03-4390-BA3E-0A96060D9CC4}" presName="vertTwo" presStyleCnt="0"/>
      <dgm:spPr/>
    </dgm:pt>
    <dgm:pt modelId="{B38D25F9-38DF-4BF7-ADE4-495514A74EB0}" type="pres">
      <dgm:prSet presAssocID="{61A8B189-5E03-4390-BA3E-0A96060D9CC4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B479D2-2410-4060-9759-20B08B82DDAE}" type="pres">
      <dgm:prSet presAssocID="{61A8B189-5E03-4390-BA3E-0A96060D9CC4}" presName="horzTwo" presStyleCnt="0"/>
      <dgm:spPr/>
    </dgm:pt>
    <dgm:pt modelId="{A4BE1857-F050-42C0-92B0-FA3547CF2AA2}" type="pres">
      <dgm:prSet presAssocID="{54831AE7-5AF7-4F57-ACA6-7C436DBE81A7}" presName="sibSpaceTwo" presStyleCnt="0"/>
      <dgm:spPr/>
    </dgm:pt>
    <dgm:pt modelId="{F105A601-0F3A-41B9-B6D3-25F4ED0A6282}" type="pres">
      <dgm:prSet presAssocID="{9DBD0A0A-B582-432E-8C36-A04F4F6D01C8}" presName="vertTwo" presStyleCnt="0"/>
      <dgm:spPr/>
    </dgm:pt>
    <dgm:pt modelId="{E244AB09-6707-4F81-8D57-42174431EF14}" type="pres">
      <dgm:prSet presAssocID="{9DBD0A0A-B582-432E-8C36-A04F4F6D01C8}" presName="txTwo" presStyleLbl="node2" presStyleIdx="1" presStyleCnt="4" custLinFactNeighborX="-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7EFB02-355B-44E0-8110-BE39C5A20614}" type="pres">
      <dgm:prSet presAssocID="{9DBD0A0A-B582-432E-8C36-A04F4F6D01C8}" presName="horzTwo" presStyleCnt="0"/>
      <dgm:spPr/>
    </dgm:pt>
    <dgm:pt modelId="{D7227A7A-7510-4A94-A192-D3A0623427D6}" type="pres">
      <dgm:prSet presAssocID="{64A76EC9-6180-4FD4-BC3A-0A51E3FB4345}" presName="sibSpaceOne" presStyleCnt="0"/>
      <dgm:spPr/>
    </dgm:pt>
    <dgm:pt modelId="{D5F5BEE5-6BAF-4326-ACFE-34250275E2EE}" type="pres">
      <dgm:prSet presAssocID="{B8295E78-EB70-4FC7-925B-D83FEDF027A6}" presName="vertOne" presStyleCnt="0"/>
      <dgm:spPr/>
    </dgm:pt>
    <dgm:pt modelId="{3174286B-BD38-4C85-9CD3-089E55A2EFAE}" type="pres">
      <dgm:prSet presAssocID="{B8295E78-EB70-4FC7-925B-D83FEDF027A6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44420D-18E2-4C17-B79B-A7E4A3890CA7}" type="pres">
      <dgm:prSet presAssocID="{B8295E78-EB70-4FC7-925B-D83FEDF027A6}" presName="parTransOne" presStyleCnt="0"/>
      <dgm:spPr/>
    </dgm:pt>
    <dgm:pt modelId="{76D0CA7C-4B8F-4333-9618-76E243373D08}" type="pres">
      <dgm:prSet presAssocID="{B8295E78-EB70-4FC7-925B-D83FEDF027A6}" presName="horzOne" presStyleCnt="0"/>
      <dgm:spPr/>
    </dgm:pt>
    <dgm:pt modelId="{05D35978-57FE-4923-87B0-B2DCEA607C5D}" type="pres">
      <dgm:prSet presAssocID="{EAD4F71C-3345-494B-9729-26C32A30F818}" presName="vertTwo" presStyleCnt="0"/>
      <dgm:spPr/>
    </dgm:pt>
    <dgm:pt modelId="{2397D0C1-1A0C-4E0B-A4B3-E9D4045B5344}" type="pres">
      <dgm:prSet presAssocID="{EAD4F71C-3345-494B-9729-26C32A30F818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184B8E-7C94-46AA-90DB-AA762FFFC687}" type="pres">
      <dgm:prSet presAssocID="{EAD4F71C-3345-494B-9729-26C32A30F818}" presName="horzTwo" presStyleCnt="0"/>
      <dgm:spPr/>
    </dgm:pt>
    <dgm:pt modelId="{9B090102-C950-457C-ABA3-346496BE30D0}" type="pres">
      <dgm:prSet presAssocID="{A459CC80-7271-4A5F-8826-66C92CC6647B}" presName="sibSpaceTwo" presStyleCnt="0"/>
      <dgm:spPr/>
    </dgm:pt>
    <dgm:pt modelId="{1A6C4ED8-B39D-4846-997B-6BB81CC74D81}" type="pres">
      <dgm:prSet presAssocID="{DFF09AAC-3E19-4EE9-B03E-449FCFA935C9}" presName="vertTwo" presStyleCnt="0"/>
      <dgm:spPr/>
    </dgm:pt>
    <dgm:pt modelId="{2BAE0898-41D3-4E1B-BD22-83280AB9C7CF}" type="pres">
      <dgm:prSet presAssocID="{DFF09AAC-3E19-4EE9-B03E-449FCFA935C9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47F9CA-5FBE-4D3C-944A-AA82C9DD2730}" type="pres">
      <dgm:prSet presAssocID="{DFF09AAC-3E19-4EE9-B03E-449FCFA935C9}" presName="horzTwo" presStyleCnt="0"/>
      <dgm:spPr/>
    </dgm:pt>
  </dgm:ptLst>
  <dgm:cxnLst>
    <dgm:cxn modelId="{7E9F539D-72A1-4B81-BE31-C45CE848DA2C}" type="presOf" srcId="{EAD4F71C-3345-494B-9729-26C32A30F818}" destId="{2397D0C1-1A0C-4E0B-A4B3-E9D4045B5344}" srcOrd="0" destOrd="0" presId="urn:microsoft.com/office/officeart/2005/8/layout/hierarchy4"/>
    <dgm:cxn modelId="{602F6C21-A609-4A32-A6F0-B6233801C07C}" type="presOf" srcId="{78D02791-DFBA-415D-9577-74F9765F6360}" destId="{3D6F319F-1EC4-4815-8034-3F1010BE0FDA}" srcOrd="0" destOrd="0" presId="urn:microsoft.com/office/officeart/2005/8/layout/hierarchy4"/>
    <dgm:cxn modelId="{F30457B4-454E-481F-A566-23BD45192C43}" srcId="{80821E60-8CB5-4D27-AA9C-5A3D4BD5E0CB}" destId="{9DBD0A0A-B582-432E-8C36-A04F4F6D01C8}" srcOrd="1" destOrd="0" parTransId="{BFE4B5B2-3876-47BC-853A-A0C4B2C43652}" sibTransId="{3885AE4B-6100-4CF7-8B7E-4DC1BFF08C9B}"/>
    <dgm:cxn modelId="{945C5CF4-3C46-4A12-AC51-E8CB6078EB85}" srcId="{78D02791-DFBA-415D-9577-74F9765F6360}" destId="{80821E60-8CB5-4D27-AA9C-5A3D4BD5E0CB}" srcOrd="0" destOrd="0" parTransId="{AFE3B082-5E09-4B81-B02A-FEB2CACE0E58}" sibTransId="{64A76EC9-6180-4FD4-BC3A-0A51E3FB4345}"/>
    <dgm:cxn modelId="{370CC6FB-CF98-4E35-B49B-10CCA2810EA8}" srcId="{B8295E78-EB70-4FC7-925B-D83FEDF027A6}" destId="{DFF09AAC-3E19-4EE9-B03E-449FCFA935C9}" srcOrd="1" destOrd="0" parTransId="{676849B7-9CBF-412E-B2FE-E28B902E8490}" sibTransId="{0A5E53C3-B771-4463-B26F-9E1851C8485A}"/>
    <dgm:cxn modelId="{56287083-EED5-4198-A82E-DCE66583505E}" type="presOf" srcId="{80821E60-8CB5-4D27-AA9C-5A3D4BD5E0CB}" destId="{A5D706BA-2DEC-4EEA-916E-DA8EACAD67E7}" srcOrd="0" destOrd="0" presId="urn:microsoft.com/office/officeart/2005/8/layout/hierarchy4"/>
    <dgm:cxn modelId="{571654F4-0E8B-439A-BEDE-C080018D348E}" type="presOf" srcId="{DFF09AAC-3E19-4EE9-B03E-449FCFA935C9}" destId="{2BAE0898-41D3-4E1B-BD22-83280AB9C7CF}" srcOrd="0" destOrd="0" presId="urn:microsoft.com/office/officeart/2005/8/layout/hierarchy4"/>
    <dgm:cxn modelId="{DE5088D0-223B-4F11-A59B-595BFE01923D}" srcId="{78D02791-DFBA-415D-9577-74F9765F6360}" destId="{B8295E78-EB70-4FC7-925B-D83FEDF027A6}" srcOrd="1" destOrd="0" parTransId="{153FA2FA-5500-4550-9EFB-ED0B98FC8FCF}" sibTransId="{26EA2278-1253-4974-B0CD-9B434E75FC3E}"/>
    <dgm:cxn modelId="{04D98BF5-AB39-49F8-BD0B-D308151C404A}" srcId="{B8295E78-EB70-4FC7-925B-D83FEDF027A6}" destId="{EAD4F71C-3345-494B-9729-26C32A30F818}" srcOrd="0" destOrd="0" parTransId="{057E2A52-F8F3-4883-970F-59A49C3C5CD4}" sibTransId="{A459CC80-7271-4A5F-8826-66C92CC6647B}"/>
    <dgm:cxn modelId="{F0EA24E1-91D0-4722-B854-A111433505A2}" type="presOf" srcId="{9DBD0A0A-B582-432E-8C36-A04F4F6D01C8}" destId="{E244AB09-6707-4F81-8D57-42174431EF14}" srcOrd="0" destOrd="0" presId="urn:microsoft.com/office/officeart/2005/8/layout/hierarchy4"/>
    <dgm:cxn modelId="{D136F1F9-5609-4AE8-86FB-3171A3053161}" type="presOf" srcId="{B8295E78-EB70-4FC7-925B-D83FEDF027A6}" destId="{3174286B-BD38-4C85-9CD3-089E55A2EFAE}" srcOrd="0" destOrd="0" presId="urn:microsoft.com/office/officeart/2005/8/layout/hierarchy4"/>
    <dgm:cxn modelId="{834CB84A-DD1F-4317-BB9F-5A0AF3767380}" type="presOf" srcId="{61A8B189-5E03-4390-BA3E-0A96060D9CC4}" destId="{B38D25F9-38DF-4BF7-ADE4-495514A74EB0}" srcOrd="0" destOrd="0" presId="urn:microsoft.com/office/officeart/2005/8/layout/hierarchy4"/>
    <dgm:cxn modelId="{DC61A540-05F6-461C-B8DE-FE640C27E3A9}" srcId="{80821E60-8CB5-4D27-AA9C-5A3D4BD5E0CB}" destId="{61A8B189-5E03-4390-BA3E-0A96060D9CC4}" srcOrd="0" destOrd="0" parTransId="{3C8D42D3-2B8E-4BDC-BF0F-A440D1FA7043}" sibTransId="{54831AE7-5AF7-4F57-ACA6-7C436DBE81A7}"/>
    <dgm:cxn modelId="{A8EAE167-F066-4FD2-8E9F-C12705FD5134}" type="presParOf" srcId="{3D6F319F-1EC4-4815-8034-3F1010BE0FDA}" destId="{0D85912F-429B-4918-B94C-A64F1A6E364A}" srcOrd="0" destOrd="0" presId="urn:microsoft.com/office/officeart/2005/8/layout/hierarchy4"/>
    <dgm:cxn modelId="{53C8B8CF-4C8A-4E8C-AC47-C127D416D702}" type="presParOf" srcId="{0D85912F-429B-4918-B94C-A64F1A6E364A}" destId="{A5D706BA-2DEC-4EEA-916E-DA8EACAD67E7}" srcOrd="0" destOrd="0" presId="urn:microsoft.com/office/officeart/2005/8/layout/hierarchy4"/>
    <dgm:cxn modelId="{033A9271-B65A-44D9-A0BA-9F1876D7AF13}" type="presParOf" srcId="{0D85912F-429B-4918-B94C-A64F1A6E364A}" destId="{0730B685-E425-440E-93D8-0C8888691145}" srcOrd="1" destOrd="0" presId="urn:microsoft.com/office/officeart/2005/8/layout/hierarchy4"/>
    <dgm:cxn modelId="{8CEED65D-AD17-4578-A8A5-87C7ABBEF970}" type="presParOf" srcId="{0D85912F-429B-4918-B94C-A64F1A6E364A}" destId="{EB5A8790-4B1E-4031-890E-226896F75DD9}" srcOrd="2" destOrd="0" presId="urn:microsoft.com/office/officeart/2005/8/layout/hierarchy4"/>
    <dgm:cxn modelId="{0FBC0577-97F7-42DD-821E-959522678B43}" type="presParOf" srcId="{EB5A8790-4B1E-4031-890E-226896F75DD9}" destId="{2F8F8F76-E24B-4ED2-8345-EE026DF84AF6}" srcOrd="0" destOrd="0" presId="urn:microsoft.com/office/officeart/2005/8/layout/hierarchy4"/>
    <dgm:cxn modelId="{F66E14A7-5586-4373-94AA-D87D64DF4ACA}" type="presParOf" srcId="{2F8F8F76-E24B-4ED2-8345-EE026DF84AF6}" destId="{B38D25F9-38DF-4BF7-ADE4-495514A74EB0}" srcOrd="0" destOrd="0" presId="urn:microsoft.com/office/officeart/2005/8/layout/hierarchy4"/>
    <dgm:cxn modelId="{BA6FE751-C4CB-4375-9E8A-A5433E3D30B8}" type="presParOf" srcId="{2F8F8F76-E24B-4ED2-8345-EE026DF84AF6}" destId="{A8B479D2-2410-4060-9759-20B08B82DDAE}" srcOrd="1" destOrd="0" presId="urn:microsoft.com/office/officeart/2005/8/layout/hierarchy4"/>
    <dgm:cxn modelId="{66C9AA6D-912E-44B7-9FC7-73488B49E103}" type="presParOf" srcId="{EB5A8790-4B1E-4031-890E-226896F75DD9}" destId="{A4BE1857-F050-42C0-92B0-FA3547CF2AA2}" srcOrd="1" destOrd="0" presId="urn:microsoft.com/office/officeart/2005/8/layout/hierarchy4"/>
    <dgm:cxn modelId="{FFB61F0A-82BE-44A3-BB0A-543DF129DCE2}" type="presParOf" srcId="{EB5A8790-4B1E-4031-890E-226896F75DD9}" destId="{F105A601-0F3A-41B9-B6D3-25F4ED0A6282}" srcOrd="2" destOrd="0" presId="urn:microsoft.com/office/officeart/2005/8/layout/hierarchy4"/>
    <dgm:cxn modelId="{B494D319-EE52-4E94-B9EB-2E0EF3FFAA62}" type="presParOf" srcId="{F105A601-0F3A-41B9-B6D3-25F4ED0A6282}" destId="{E244AB09-6707-4F81-8D57-42174431EF14}" srcOrd="0" destOrd="0" presId="urn:microsoft.com/office/officeart/2005/8/layout/hierarchy4"/>
    <dgm:cxn modelId="{79B0E750-1F72-4756-A713-A23BB80D6C33}" type="presParOf" srcId="{F105A601-0F3A-41B9-B6D3-25F4ED0A6282}" destId="{0F7EFB02-355B-44E0-8110-BE39C5A20614}" srcOrd="1" destOrd="0" presId="urn:microsoft.com/office/officeart/2005/8/layout/hierarchy4"/>
    <dgm:cxn modelId="{1D6EA4FA-07CF-46B1-96CD-388B94582437}" type="presParOf" srcId="{3D6F319F-1EC4-4815-8034-3F1010BE0FDA}" destId="{D7227A7A-7510-4A94-A192-D3A0623427D6}" srcOrd="1" destOrd="0" presId="urn:microsoft.com/office/officeart/2005/8/layout/hierarchy4"/>
    <dgm:cxn modelId="{558C98AE-F643-45B5-9733-A9CF690E83D6}" type="presParOf" srcId="{3D6F319F-1EC4-4815-8034-3F1010BE0FDA}" destId="{D5F5BEE5-6BAF-4326-ACFE-34250275E2EE}" srcOrd="2" destOrd="0" presId="urn:microsoft.com/office/officeart/2005/8/layout/hierarchy4"/>
    <dgm:cxn modelId="{A83949E8-D032-4F2B-B6E1-C6653D2073E3}" type="presParOf" srcId="{D5F5BEE5-6BAF-4326-ACFE-34250275E2EE}" destId="{3174286B-BD38-4C85-9CD3-089E55A2EFAE}" srcOrd="0" destOrd="0" presId="urn:microsoft.com/office/officeart/2005/8/layout/hierarchy4"/>
    <dgm:cxn modelId="{17905E7F-7447-4CA9-8081-5DA66F0980F2}" type="presParOf" srcId="{D5F5BEE5-6BAF-4326-ACFE-34250275E2EE}" destId="{D344420D-18E2-4C17-B79B-A7E4A3890CA7}" srcOrd="1" destOrd="0" presId="urn:microsoft.com/office/officeart/2005/8/layout/hierarchy4"/>
    <dgm:cxn modelId="{BBFFC787-3D0E-4A12-9494-680AD9E74EC9}" type="presParOf" srcId="{D5F5BEE5-6BAF-4326-ACFE-34250275E2EE}" destId="{76D0CA7C-4B8F-4333-9618-76E243373D08}" srcOrd="2" destOrd="0" presId="urn:microsoft.com/office/officeart/2005/8/layout/hierarchy4"/>
    <dgm:cxn modelId="{FF766B33-EE0B-4020-94B2-4E5C51F716F8}" type="presParOf" srcId="{76D0CA7C-4B8F-4333-9618-76E243373D08}" destId="{05D35978-57FE-4923-87B0-B2DCEA607C5D}" srcOrd="0" destOrd="0" presId="urn:microsoft.com/office/officeart/2005/8/layout/hierarchy4"/>
    <dgm:cxn modelId="{F981F7EF-1710-43C6-8466-2B1D1D63523E}" type="presParOf" srcId="{05D35978-57FE-4923-87B0-B2DCEA607C5D}" destId="{2397D0C1-1A0C-4E0B-A4B3-E9D4045B5344}" srcOrd="0" destOrd="0" presId="urn:microsoft.com/office/officeart/2005/8/layout/hierarchy4"/>
    <dgm:cxn modelId="{AF5E038A-A159-44E0-9B73-C9E0693CDFDE}" type="presParOf" srcId="{05D35978-57FE-4923-87B0-B2DCEA607C5D}" destId="{F1184B8E-7C94-46AA-90DB-AA762FFFC687}" srcOrd="1" destOrd="0" presId="urn:microsoft.com/office/officeart/2005/8/layout/hierarchy4"/>
    <dgm:cxn modelId="{B653DF70-B9F5-46A5-AFE0-ED369D43B744}" type="presParOf" srcId="{76D0CA7C-4B8F-4333-9618-76E243373D08}" destId="{9B090102-C950-457C-ABA3-346496BE30D0}" srcOrd="1" destOrd="0" presId="urn:microsoft.com/office/officeart/2005/8/layout/hierarchy4"/>
    <dgm:cxn modelId="{B5BE3C15-5C2F-4C25-9F9D-713FC989C237}" type="presParOf" srcId="{76D0CA7C-4B8F-4333-9618-76E243373D08}" destId="{1A6C4ED8-B39D-4846-997B-6BB81CC74D81}" srcOrd="2" destOrd="0" presId="urn:microsoft.com/office/officeart/2005/8/layout/hierarchy4"/>
    <dgm:cxn modelId="{2E0D9EB2-8505-44C9-A7F1-18C0F9E21E05}" type="presParOf" srcId="{1A6C4ED8-B39D-4846-997B-6BB81CC74D81}" destId="{2BAE0898-41D3-4E1B-BD22-83280AB9C7CF}" srcOrd="0" destOrd="0" presId="urn:microsoft.com/office/officeart/2005/8/layout/hierarchy4"/>
    <dgm:cxn modelId="{632E9DB3-F0A3-4D1E-945F-D5B002CF313D}" type="presParOf" srcId="{1A6C4ED8-B39D-4846-997B-6BB81CC74D81}" destId="{9947F9CA-5FBE-4D3C-944A-AA82C9DD27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D02791-DFBA-415D-9577-74F9765F6360}" type="doc">
      <dgm:prSet loTypeId="urn:microsoft.com/office/officeart/2005/8/layout/hierarchy4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0821E60-8CB5-4D27-AA9C-5A3D4BD5E0CB}">
      <dgm:prSet phldrT="[Текст]"/>
      <dgm:spPr/>
      <dgm:t>
        <a:bodyPr/>
        <a:lstStyle/>
        <a:p>
          <a:r>
            <a:rPr lang="ru-RU" dirty="0"/>
            <a:t>Искусственные сооружения в 2018 году</a:t>
          </a:r>
        </a:p>
      </dgm:t>
    </dgm:pt>
    <dgm:pt modelId="{AFE3B082-5E09-4B81-B02A-FEB2CACE0E58}" type="parTrans" cxnId="{945C5CF4-3C46-4A12-AC51-E8CB6078EB85}">
      <dgm:prSet/>
      <dgm:spPr/>
      <dgm:t>
        <a:bodyPr/>
        <a:lstStyle/>
        <a:p>
          <a:endParaRPr lang="ru-RU"/>
        </a:p>
      </dgm:t>
    </dgm:pt>
    <dgm:pt modelId="{64A76EC9-6180-4FD4-BC3A-0A51E3FB4345}" type="sibTrans" cxnId="{945C5CF4-3C46-4A12-AC51-E8CB6078EB85}">
      <dgm:prSet/>
      <dgm:spPr/>
      <dgm:t>
        <a:bodyPr/>
        <a:lstStyle/>
        <a:p>
          <a:endParaRPr lang="ru-RU"/>
        </a:p>
      </dgm:t>
    </dgm:pt>
    <dgm:pt modelId="{8CC819AF-A39A-42C4-97AE-350F186FED52}">
      <dgm:prSet phldrT="[Текст]"/>
      <dgm:spPr/>
      <dgm:t>
        <a:bodyPr/>
        <a:lstStyle/>
        <a:p>
          <a:r>
            <a:rPr lang="ru-RU" dirty="0"/>
            <a:t>Капитальный ремонт - </a:t>
          </a:r>
          <a:r>
            <a:rPr lang="ru-RU" dirty="0" smtClean="0"/>
            <a:t>5 </a:t>
          </a:r>
          <a:r>
            <a:rPr lang="ru-RU" dirty="0" err="1"/>
            <a:t>шт</a:t>
          </a:r>
          <a:endParaRPr lang="ru-RU" dirty="0"/>
        </a:p>
      </dgm:t>
    </dgm:pt>
    <dgm:pt modelId="{F5C24BC2-521B-4035-8D17-791DD9DBA9FF}" type="parTrans" cxnId="{AD3190C7-B3BC-41AC-8558-FE0035CCA789}">
      <dgm:prSet/>
      <dgm:spPr/>
      <dgm:t>
        <a:bodyPr/>
        <a:lstStyle/>
        <a:p>
          <a:endParaRPr lang="ru-RU"/>
        </a:p>
      </dgm:t>
    </dgm:pt>
    <dgm:pt modelId="{C2DC17FB-D101-44C8-98CA-2C10BACA6607}" type="sibTrans" cxnId="{AD3190C7-B3BC-41AC-8558-FE0035CCA789}">
      <dgm:prSet/>
      <dgm:spPr/>
      <dgm:t>
        <a:bodyPr/>
        <a:lstStyle/>
        <a:p>
          <a:endParaRPr lang="ru-RU"/>
        </a:p>
      </dgm:t>
    </dgm:pt>
    <dgm:pt modelId="{97B87F06-8F5E-467D-9B2D-9FE1731588A4}">
      <dgm:prSet phldrT="[Текст]"/>
      <dgm:spPr/>
      <dgm:t>
        <a:bodyPr/>
        <a:lstStyle/>
        <a:p>
          <a:r>
            <a:rPr lang="ru-RU" dirty="0"/>
            <a:t>Ремонт - 6 </a:t>
          </a:r>
          <a:r>
            <a:rPr lang="ru-RU" dirty="0" err="1"/>
            <a:t>шт</a:t>
          </a:r>
          <a:endParaRPr lang="ru-RU" dirty="0"/>
        </a:p>
      </dgm:t>
    </dgm:pt>
    <dgm:pt modelId="{AF96D2DB-F552-4A1C-A12D-29E10EB5F46C}" type="parTrans" cxnId="{9D65AC39-A18B-4EE0-8E32-D4D9AB0D76F5}">
      <dgm:prSet/>
      <dgm:spPr/>
      <dgm:t>
        <a:bodyPr/>
        <a:lstStyle/>
        <a:p>
          <a:endParaRPr lang="ru-RU"/>
        </a:p>
      </dgm:t>
    </dgm:pt>
    <dgm:pt modelId="{5A96E169-E6C4-4301-8A33-005196B58AE5}" type="sibTrans" cxnId="{9D65AC39-A18B-4EE0-8E32-D4D9AB0D76F5}">
      <dgm:prSet/>
      <dgm:spPr/>
      <dgm:t>
        <a:bodyPr/>
        <a:lstStyle/>
        <a:p>
          <a:endParaRPr lang="ru-RU"/>
        </a:p>
      </dgm:t>
    </dgm:pt>
    <dgm:pt modelId="{3D6F319F-1EC4-4815-8034-3F1010BE0FDA}" type="pres">
      <dgm:prSet presAssocID="{78D02791-DFBA-415D-9577-74F9765F636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85912F-429B-4918-B94C-A64F1A6E364A}" type="pres">
      <dgm:prSet presAssocID="{80821E60-8CB5-4D27-AA9C-5A3D4BD5E0CB}" presName="vertOne" presStyleCnt="0"/>
      <dgm:spPr/>
    </dgm:pt>
    <dgm:pt modelId="{A5D706BA-2DEC-4EEA-916E-DA8EACAD67E7}" type="pres">
      <dgm:prSet presAssocID="{80821E60-8CB5-4D27-AA9C-5A3D4BD5E0C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30B685-E425-440E-93D8-0C8888691145}" type="pres">
      <dgm:prSet presAssocID="{80821E60-8CB5-4D27-AA9C-5A3D4BD5E0CB}" presName="parTransOne" presStyleCnt="0"/>
      <dgm:spPr/>
    </dgm:pt>
    <dgm:pt modelId="{EB5A8790-4B1E-4031-890E-226896F75DD9}" type="pres">
      <dgm:prSet presAssocID="{80821E60-8CB5-4D27-AA9C-5A3D4BD5E0CB}" presName="horzOne" presStyleCnt="0"/>
      <dgm:spPr/>
    </dgm:pt>
    <dgm:pt modelId="{C8BF960E-84D0-41E2-8BB2-B37862C7BC88}" type="pres">
      <dgm:prSet presAssocID="{8CC819AF-A39A-42C4-97AE-350F186FED52}" presName="vertTwo" presStyleCnt="0"/>
      <dgm:spPr/>
    </dgm:pt>
    <dgm:pt modelId="{98DAF825-4046-461F-9BBD-6BEEBBDF5523}" type="pres">
      <dgm:prSet presAssocID="{8CC819AF-A39A-42C4-97AE-350F186FED5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BF79FE-241B-404F-B676-21B3A90ADA63}" type="pres">
      <dgm:prSet presAssocID="{8CC819AF-A39A-42C4-97AE-350F186FED52}" presName="horzTwo" presStyleCnt="0"/>
      <dgm:spPr/>
    </dgm:pt>
    <dgm:pt modelId="{944F5D5E-C30D-49EF-893E-A7FFF152B761}" type="pres">
      <dgm:prSet presAssocID="{C2DC17FB-D101-44C8-98CA-2C10BACA6607}" presName="sibSpaceTwo" presStyleCnt="0"/>
      <dgm:spPr/>
    </dgm:pt>
    <dgm:pt modelId="{CC895837-CAC2-4AB6-BBC8-3EEA0D469B6B}" type="pres">
      <dgm:prSet presAssocID="{97B87F06-8F5E-467D-9B2D-9FE1731588A4}" presName="vertTwo" presStyleCnt="0"/>
      <dgm:spPr/>
    </dgm:pt>
    <dgm:pt modelId="{9903C696-B427-4D72-9041-D1ED07A07BF7}" type="pres">
      <dgm:prSet presAssocID="{97B87F06-8F5E-467D-9B2D-9FE1731588A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E7B546-5239-4453-93E4-1FC54CDDCB69}" type="pres">
      <dgm:prSet presAssocID="{97B87F06-8F5E-467D-9B2D-9FE1731588A4}" presName="horzTwo" presStyleCnt="0"/>
      <dgm:spPr/>
    </dgm:pt>
  </dgm:ptLst>
  <dgm:cxnLst>
    <dgm:cxn modelId="{30642237-078C-43BF-8578-BF7466D459AC}" type="presOf" srcId="{97B87F06-8F5E-467D-9B2D-9FE1731588A4}" destId="{9903C696-B427-4D72-9041-D1ED07A07BF7}" srcOrd="0" destOrd="0" presId="urn:microsoft.com/office/officeart/2005/8/layout/hierarchy4"/>
    <dgm:cxn modelId="{AD3190C7-B3BC-41AC-8558-FE0035CCA789}" srcId="{80821E60-8CB5-4D27-AA9C-5A3D4BD5E0CB}" destId="{8CC819AF-A39A-42C4-97AE-350F186FED52}" srcOrd="0" destOrd="0" parTransId="{F5C24BC2-521B-4035-8D17-791DD9DBA9FF}" sibTransId="{C2DC17FB-D101-44C8-98CA-2C10BACA6607}"/>
    <dgm:cxn modelId="{945C5CF4-3C46-4A12-AC51-E8CB6078EB85}" srcId="{78D02791-DFBA-415D-9577-74F9765F6360}" destId="{80821E60-8CB5-4D27-AA9C-5A3D4BD5E0CB}" srcOrd="0" destOrd="0" parTransId="{AFE3B082-5E09-4B81-B02A-FEB2CACE0E58}" sibTransId="{64A76EC9-6180-4FD4-BC3A-0A51E3FB4345}"/>
    <dgm:cxn modelId="{7299B6A7-E577-4675-A161-D3D2AE66EE02}" type="presOf" srcId="{8CC819AF-A39A-42C4-97AE-350F186FED52}" destId="{98DAF825-4046-461F-9BBD-6BEEBBDF5523}" srcOrd="0" destOrd="0" presId="urn:microsoft.com/office/officeart/2005/8/layout/hierarchy4"/>
    <dgm:cxn modelId="{5A85FC99-5301-4A8D-8623-BDE988091989}" type="presOf" srcId="{80821E60-8CB5-4D27-AA9C-5A3D4BD5E0CB}" destId="{A5D706BA-2DEC-4EEA-916E-DA8EACAD67E7}" srcOrd="0" destOrd="0" presId="urn:microsoft.com/office/officeart/2005/8/layout/hierarchy4"/>
    <dgm:cxn modelId="{9D65AC39-A18B-4EE0-8E32-D4D9AB0D76F5}" srcId="{80821E60-8CB5-4D27-AA9C-5A3D4BD5E0CB}" destId="{97B87F06-8F5E-467D-9B2D-9FE1731588A4}" srcOrd="1" destOrd="0" parTransId="{AF96D2DB-F552-4A1C-A12D-29E10EB5F46C}" sibTransId="{5A96E169-E6C4-4301-8A33-005196B58AE5}"/>
    <dgm:cxn modelId="{EA8E7038-E24F-4312-BE5A-0A49245E441D}" type="presOf" srcId="{78D02791-DFBA-415D-9577-74F9765F6360}" destId="{3D6F319F-1EC4-4815-8034-3F1010BE0FDA}" srcOrd="0" destOrd="0" presId="urn:microsoft.com/office/officeart/2005/8/layout/hierarchy4"/>
    <dgm:cxn modelId="{51165555-C4AF-4AFE-B895-6EE72E2FFF54}" type="presParOf" srcId="{3D6F319F-1EC4-4815-8034-3F1010BE0FDA}" destId="{0D85912F-429B-4918-B94C-A64F1A6E364A}" srcOrd="0" destOrd="0" presId="urn:microsoft.com/office/officeart/2005/8/layout/hierarchy4"/>
    <dgm:cxn modelId="{3A10A1BB-3C9C-4C90-85A5-DEA85C4C5B81}" type="presParOf" srcId="{0D85912F-429B-4918-B94C-A64F1A6E364A}" destId="{A5D706BA-2DEC-4EEA-916E-DA8EACAD67E7}" srcOrd="0" destOrd="0" presId="urn:microsoft.com/office/officeart/2005/8/layout/hierarchy4"/>
    <dgm:cxn modelId="{31DCBBFA-56D1-499A-840C-D02245B4A06F}" type="presParOf" srcId="{0D85912F-429B-4918-B94C-A64F1A6E364A}" destId="{0730B685-E425-440E-93D8-0C8888691145}" srcOrd="1" destOrd="0" presId="urn:microsoft.com/office/officeart/2005/8/layout/hierarchy4"/>
    <dgm:cxn modelId="{F42CFBF5-5E9F-4994-855A-128B1E5FC8FB}" type="presParOf" srcId="{0D85912F-429B-4918-B94C-A64F1A6E364A}" destId="{EB5A8790-4B1E-4031-890E-226896F75DD9}" srcOrd="2" destOrd="0" presId="urn:microsoft.com/office/officeart/2005/8/layout/hierarchy4"/>
    <dgm:cxn modelId="{CB39CB97-8E18-4AFA-9F4D-2A41AEDB0956}" type="presParOf" srcId="{EB5A8790-4B1E-4031-890E-226896F75DD9}" destId="{C8BF960E-84D0-41E2-8BB2-B37862C7BC88}" srcOrd="0" destOrd="0" presId="urn:microsoft.com/office/officeart/2005/8/layout/hierarchy4"/>
    <dgm:cxn modelId="{D6285AEB-FE19-44B3-AE09-8221D4188246}" type="presParOf" srcId="{C8BF960E-84D0-41E2-8BB2-B37862C7BC88}" destId="{98DAF825-4046-461F-9BBD-6BEEBBDF5523}" srcOrd="0" destOrd="0" presId="urn:microsoft.com/office/officeart/2005/8/layout/hierarchy4"/>
    <dgm:cxn modelId="{2E80FC45-9AEF-4A0B-AECC-11D4EC1D51D2}" type="presParOf" srcId="{C8BF960E-84D0-41E2-8BB2-B37862C7BC88}" destId="{79BF79FE-241B-404F-B676-21B3A90ADA63}" srcOrd="1" destOrd="0" presId="urn:microsoft.com/office/officeart/2005/8/layout/hierarchy4"/>
    <dgm:cxn modelId="{C8B81F2A-F54F-4AD9-9FC5-6FCB773AB7AA}" type="presParOf" srcId="{EB5A8790-4B1E-4031-890E-226896F75DD9}" destId="{944F5D5E-C30D-49EF-893E-A7FFF152B761}" srcOrd="1" destOrd="0" presId="urn:microsoft.com/office/officeart/2005/8/layout/hierarchy4"/>
    <dgm:cxn modelId="{1078DE81-9B24-4B2A-B922-D53E6BF957C9}" type="presParOf" srcId="{EB5A8790-4B1E-4031-890E-226896F75DD9}" destId="{CC895837-CAC2-4AB6-BBC8-3EEA0D469B6B}" srcOrd="2" destOrd="0" presId="urn:microsoft.com/office/officeart/2005/8/layout/hierarchy4"/>
    <dgm:cxn modelId="{BD14DC58-03C8-42A0-8175-CE6549197C7F}" type="presParOf" srcId="{CC895837-CAC2-4AB6-BBC8-3EEA0D469B6B}" destId="{9903C696-B427-4D72-9041-D1ED07A07BF7}" srcOrd="0" destOrd="0" presId="urn:microsoft.com/office/officeart/2005/8/layout/hierarchy4"/>
    <dgm:cxn modelId="{374A1707-2B58-4A57-B2EB-E32F22C95565}" type="presParOf" srcId="{CC895837-CAC2-4AB6-BBC8-3EEA0D469B6B}" destId="{D4E7B546-5239-4453-93E4-1FC54CDDCB6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C6F3AA-E32D-4478-B80E-B8470C0A029E}" type="doc">
      <dgm:prSet loTypeId="urn:microsoft.com/office/officeart/2005/8/layout/vList4#1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EE893BF-9110-48A5-9062-3F67AE705950}">
      <dgm:prSet phldrT="[Текст]"/>
      <dgm:spPr/>
      <dgm:t>
        <a:bodyPr/>
        <a:lstStyle/>
        <a:p>
          <a:r>
            <a:rPr lang="ru-RU" dirty="0"/>
            <a:t>Технический регламент Таможенного союза 014/2011 «Безопасность автомобильных дорог»</a:t>
          </a:r>
        </a:p>
      </dgm:t>
    </dgm:pt>
    <dgm:pt modelId="{0E31D7A7-7501-4F30-88E0-7F362A64F324}" type="parTrans" cxnId="{D023CB44-5AA5-4D2A-ADA5-A61A86B3D329}">
      <dgm:prSet/>
      <dgm:spPr/>
      <dgm:t>
        <a:bodyPr/>
        <a:lstStyle/>
        <a:p>
          <a:endParaRPr lang="ru-RU"/>
        </a:p>
      </dgm:t>
    </dgm:pt>
    <dgm:pt modelId="{4A4B4F0E-0E86-4D76-AAB4-C729B9BA8D71}" type="sibTrans" cxnId="{D023CB44-5AA5-4D2A-ADA5-A61A86B3D329}">
      <dgm:prSet/>
      <dgm:spPr/>
      <dgm:t>
        <a:bodyPr/>
        <a:lstStyle/>
        <a:p>
          <a:endParaRPr lang="ru-RU"/>
        </a:p>
      </dgm:t>
    </dgm:pt>
    <dgm:pt modelId="{2BF532FC-FF1F-4146-9607-704A4A789338}">
      <dgm:prSet phldrT="[Текст]"/>
      <dgm:spPr/>
      <dgm:t>
        <a:bodyPr/>
        <a:lstStyle/>
        <a:p>
          <a:r>
            <a:rPr lang="ru-RU" dirty="0"/>
            <a:t>Постановление Правительства РФ  от 30.05.2017 г. №658 «О нормативах финансовых затрат и Правилах расчета размера бюджетных ассигнований федерального бюджета на капитальный ремонт, ремонт и содержание автомобильных дорог федерального значения»</a:t>
          </a:r>
        </a:p>
      </dgm:t>
    </dgm:pt>
    <dgm:pt modelId="{71960EE4-7A6C-433D-BECD-F68B992DCD04}" type="parTrans" cxnId="{BD2BB650-4B41-4578-A8F5-F79A61D47FB0}">
      <dgm:prSet/>
      <dgm:spPr/>
      <dgm:t>
        <a:bodyPr/>
        <a:lstStyle/>
        <a:p>
          <a:endParaRPr lang="ru-RU"/>
        </a:p>
      </dgm:t>
    </dgm:pt>
    <dgm:pt modelId="{2F234DD5-2EAF-4E58-979D-22C2DBB1CF96}" type="sibTrans" cxnId="{BD2BB650-4B41-4578-A8F5-F79A61D47FB0}">
      <dgm:prSet/>
      <dgm:spPr/>
      <dgm:t>
        <a:bodyPr/>
        <a:lstStyle/>
        <a:p>
          <a:endParaRPr lang="ru-RU"/>
        </a:p>
      </dgm:t>
    </dgm:pt>
    <dgm:pt modelId="{022ADFEA-669A-4CC3-816E-A433B77C68F6}">
      <dgm:prSet phldrT="[Текст]"/>
      <dgm:spPr/>
      <dgm:t>
        <a:bodyPr/>
        <a:lstStyle/>
        <a:p>
          <a:r>
            <a:rPr lang="ru-RU" dirty="0"/>
            <a:t>Письмо Федерального дорожного агентства от 17.01.2018 г. №02-28/1078 «О долгосрочном планировании работ»</a:t>
          </a:r>
        </a:p>
      </dgm:t>
    </dgm:pt>
    <dgm:pt modelId="{F9CE9841-5309-4DFC-B0B1-DF0A8A686363}" type="parTrans" cxnId="{388A325E-C97F-448B-85FB-B751035AFA53}">
      <dgm:prSet/>
      <dgm:spPr/>
      <dgm:t>
        <a:bodyPr/>
        <a:lstStyle/>
        <a:p>
          <a:endParaRPr lang="ru-RU"/>
        </a:p>
      </dgm:t>
    </dgm:pt>
    <dgm:pt modelId="{45D912C5-3A18-4644-A2B0-FECB63C25426}" type="sibTrans" cxnId="{388A325E-C97F-448B-85FB-B751035AFA53}">
      <dgm:prSet/>
      <dgm:spPr/>
      <dgm:t>
        <a:bodyPr/>
        <a:lstStyle/>
        <a:p>
          <a:endParaRPr lang="ru-RU"/>
        </a:p>
      </dgm:t>
    </dgm:pt>
    <dgm:pt modelId="{33AAB06E-A534-4D35-8100-0F74F9EF39F0}">
      <dgm:prSet/>
      <dgm:spPr/>
      <dgm:t>
        <a:bodyPr/>
        <a:lstStyle/>
        <a:p>
          <a:r>
            <a:rPr lang="ru-RU" dirty="0"/>
            <a:t>Письмо Федерального дорожного </a:t>
          </a:r>
          <a:r>
            <a:rPr lang="ru-RU" dirty="0" smtClean="0"/>
            <a:t>агентства от 14.03.2018 № 01-28/8561 «</a:t>
          </a:r>
          <a:r>
            <a:rPr lang="ru-RU" dirty="0" smtClean="0"/>
            <a:t>О</a:t>
          </a:r>
          <a:r>
            <a:rPr lang="en-US" dirty="0" smtClean="0"/>
            <a:t> </a:t>
          </a:r>
          <a:r>
            <a:rPr lang="ru-RU" dirty="0" smtClean="0"/>
            <a:t>применении </a:t>
          </a:r>
          <a:r>
            <a:rPr lang="ru-RU" dirty="0" smtClean="0"/>
            <a:t>щебня, гравия и песка соответствующих требованиям ТР ТС» и  </a:t>
          </a:r>
          <a:r>
            <a:rPr lang="ru-RU" dirty="0"/>
            <a:t>от 18.05.2018 г. №02-28/</a:t>
          </a:r>
          <a:r>
            <a:rPr lang="ru-RU" dirty="0" smtClean="0"/>
            <a:t>18384 </a:t>
          </a:r>
          <a:r>
            <a:rPr lang="ru-RU" dirty="0"/>
            <a:t>«О необходимости применения стандартов при разработке проектной документации»</a:t>
          </a:r>
        </a:p>
      </dgm:t>
    </dgm:pt>
    <dgm:pt modelId="{AC879914-BD46-42F2-B354-2353EB7006B4}" type="parTrans" cxnId="{BE70E96C-7637-4330-8B41-FB67D004A74A}">
      <dgm:prSet/>
      <dgm:spPr/>
      <dgm:t>
        <a:bodyPr/>
        <a:lstStyle/>
        <a:p>
          <a:endParaRPr lang="ru-RU"/>
        </a:p>
      </dgm:t>
    </dgm:pt>
    <dgm:pt modelId="{D85D7334-6830-4AF4-A5C3-4BB1826B3DA2}" type="sibTrans" cxnId="{BE70E96C-7637-4330-8B41-FB67D004A74A}">
      <dgm:prSet/>
      <dgm:spPr/>
      <dgm:t>
        <a:bodyPr/>
        <a:lstStyle/>
        <a:p>
          <a:endParaRPr lang="ru-RU"/>
        </a:p>
      </dgm:t>
    </dgm:pt>
    <dgm:pt modelId="{62186888-E353-4554-AB30-569F855110E2}">
      <dgm:prSet/>
      <dgm:spPr/>
      <dgm:t>
        <a:bodyPr/>
        <a:lstStyle/>
        <a:p>
          <a:r>
            <a:rPr lang="ru-RU" dirty="0"/>
            <a:t>ОДМ 218.3.082-2016 «Методические рекомендации по назначению технологий и периодичности проведения работ по устройству слоёв износа и защитных слоев дорожных покрытий</a:t>
          </a:r>
        </a:p>
      </dgm:t>
    </dgm:pt>
    <dgm:pt modelId="{E28C0DD2-382D-4A01-9C63-3CC26C7F0F03}" type="parTrans" cxnId="{77F05719-FAF6-4E0D-BCBF-DC05D5E344E0}">
      <dgm:prSet/>
      <dgm:spPr/>
      <dgm:t>
        <a:bodyPr/>
        <a:lstStyle/>
        <a:p>
          <a:endParaRPr lang="ru-RU"/>
        </a:p>
      </dgm:t>
    </dgm:pt>
    <dgm:pt modelId="{0B1FA6D2-AC3E-457F-82C3-A9AB4BADB18E}" type="sibTrans" cxnId="{77F05719-FAF6-4E0D-BCBF-DC05D5E344E0}">
      <dgm:prSet/>
      <dgm:spPr/>
      <dgm:t>
        <a:bodyPr/>
        <a:lstStyle/>
        <a:p>
          <a:endParaRPr lang="ru-RU"/>
        </a:p>
      </dgm:t>
    </dgm:pt>
    <dgm:pt modelId="{868A5104-365E-4F2E-9A14-C1C13006FE45}">
      <dgm:prSet/>
      <dgm:spPr/>
      <dgm:t>
        <a:bodyPr/>
        <a:lstStyle/>
        <a:p>
          <a:r>
            <a:rPr lang="ru-RU" dirty="0"/>
            <a:t>ОДМ 218.6.029-2017 «Рекомендации по установлению гарантийных сроков конструктивных элементов автомобильных дорог и технических средств организации дорожного движения»</a:t>
          </a:r>
        </a:p>
      </dgm:t>
    </dgm:pt>
    <dgm:pt modelId="{AF1542D6-780B-4774-B927-8E6A224D63C6}" type="parTrans" cxnId="{8E8117CE-A838-4D86-8D82-D843CAAED673}">
      <dgm:prSet/>
      <dgm:spPr/>
      <dgm:t>
        <a:bodyPr/>
        <a:lstStyle/>
        <a:p>
          <a:endParaRPr lang="ru-RU"/>
        </a:p>
      </dgm:t>
    </dgm:pt>
    <dgm:pt modelId="{8E35936D-64EE-4C52-97CF-FD9B004B1905}" type="sibTrans" cxnId="{8E8117CE-A838-4D86-8D82-D843CAAED673}">
      <dgm:prSet/>
      <dgm:spPr/>
      <dgm:t>
        <a:bodyPr/>
        <a:lstStyle/>
        <a:p>
          <a:endParaRPr lang="ru-RU"/>
        </a:p>
      </dgm:t>
    </dgm:pt>
    <dgm:pt modelId="{1495B36E-D99D-4612-9EB4-C511986D92A1}" type="pres">
      <dgm:prSet presAssocID="{04C6F3AA-E32D-4478-B80E-B8470C0A029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549BFD-2581-412E-9FC3-862B387C062C}" type="pres">
      <dgm:prSet presAssocID="{FEE893BF-9110-48A5-9062-3F67AE705950}" presName="comp" presStyleCnt="0"/>
      <dgm:spPr/>
    </dgm:pt>
    <dgm:pt modelId="{70F2D7F4-E7CB-4C9D-971F-3590810EF7D8}" type="pres">
      <dgm:prSet presAssocID="{FEE893BF-9110-48A5-9062-3F67AE705950}" presName="box" presStyleLbl="node1" presStyleIdx="0" presStyleCnt="6" custLinFactNeighborX="-1214" custLinFactNeighborY="-40010"/>
      <dgm:spPr/>
      <dgm:t>
        <a:bodyPr/>
        <a:lstStyle/>
        <a:p>
          <a:endParaRPr lang="ru-RU"/>
        </a:p>
      </dgm:t>
    </dgm:pt>
    <dgm:pt modelId="{E646FFEE-FE63-447A-B51E-8EA4246C9986}" type="pres">
      <dgm:prSet presAssocID="{FEE893BF-9110-48A5-9062-3F67AE705950}" presName="img" presStyleLbl="fgImgPlace1" presStyleIdx="0" presStyleCnt="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7483" t="3118" r="17483" b="3118"/>
          </a:stretch>
        </a:blipFill>
      </dgm:spPr>
      <dgm:t>
        <a:bodyPr/>
        <a:lstStyle/>
        <a:p>
          <a:endParaRPr lang="ru-RU"/>
        </a:p>
      </dgm:t>
    </dgm:pt>
    <dgm:pt modelId="{8500247F-359E-4BE9-BF84-F935720B274A}" type="pres">
      <dgm:prSet presAssocID="{FEE893BF-9110-48A5-9062-3F67AE705950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17C3A-21DB-43EF-818E-97F1C62549D1}" type="pres">
      <dgm:prSet presAssocID="{4A4B4F0E-0E86-4D76-AAB4-C729B9BA8D71}" presName="spacer" presStyleCnt="0"/>
      <dgm:spPr/>
    </dgm:pt>
    <dgm:pt modelId="{ABA8784B-F2CD-4330-B10A-9E53D6C45934}" type="pres">
      <dgm:prSet presAssocID="{2BF532FC-FF1F-4146-9607-704A4A789338}" presName="comp" presStyleCnt="0"/>
      <dgm:spPr/>
    </dgm:pt>
    <dgm:pt modelId="{8F60BBFC-79E0-4F61-8541-3DA227447F2E}" type="pres">
      <dgm:prSet presAssocID="{2BF532FC-FF1F-4146-9607-704A4A789338}" presName="box" presStyleLbl="node1" presStyleIdx="1" presStyleCnt="6"/>
      <dgm:spPr/>
      <dgm:t>
        <a:bodyPr/>
        <a:lstStyle/>
        <a:p>
          <a:endParaRPr lang="ru-RU"/>
        </a:p>
      </dgm:t>
    </dgm:pt>
    <dgm:pt modelId="{13874853-5E08-4E6F-94D8-6D98B48F6814}" type="pres">
      <dgm:prSet presAssocID="{2BF532FC-FF1F-4146-9607-704A4A789338}" presName="img" presStyleLbl="fgImgPlace1" presStyleIdx="1" presStyleCnt="6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677" t="-7" r="29677" b="-7"/>
          </a:stretch>
        </a:blipFill>
      </dgm:spPr>
      <dgm:t>
        <a:bodyPr/>
        <a:lstStyle/>
        <a:p>
          <a:endParaRPr lang="ru-RU"/>
        </a:p>
      </dgm:t>
    </dgm:pt>
    <dgm:pt modelId="{D558BB4B-9252-4831-A39D-D9F3AB6EF68D}" type="pres">
      <dgm:prSet presAssocID="{2BF532FC-FF1F-4146-9607-704A4A789338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635CA-6BD7-4FB1-8EB0-7DC6E1534B7F}" type="pres">
      <dgm:prSet presAssocID="{2F234DD5-2EAF-4E58-979D-22C2DBB1CF96}" presName="spacer" presStyleCnt="0"/>
      <dgm:spPr/>
    </dgm:pt>
    <dgm:pt modelId="{1E1D6E32-2C7C-4825-AE53-2DDF7BCC90B9}" type="pres">
      <dgm:prSet presAssocID="{022ADFEA-669A-4CC3-816E-A433B77C68F6}" presName="comp" presStyleCnt="0"/>
      <dgm:spPr/>
    </dgm:pt>
    <dgm:pt modelId="{6D3AA55F-8786-4441-826C-306B8814E5D7}" type="pres">
      <dgm:prSet presAssocID="{022ADFEA-669A-4CC3-816E-A433B77C68F6}" presName="box" presStyleLbl="node1" presStyleIdx="2" presStyleCnt="6"/>
      <dgm:spPr/>
      <dgm:t>
        <a:bodyPr/>
        <a:lstStyle/>
        <a:p>
          <a:endParaRPr lang="ru-RU"/>
        </a:p>
      </dgm:t>
    </dgm:pt>
    <dgm:pt modelId="{CDF40B68-3AC5-411F-A645-FE7666007617}" type="pres">
      <dgm:prSet presAssocID="{022ADFEA-669A-4CC3-816E-A433B77C68F6}" presName="img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DEF8176-4A73-4C03-AE03-431B637FD05A}" type="pres">
      <dgm:prSet presAssocID="{022ADFEA-669A-4CC3-816E-A433B77C68F6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6DE71-AE4E-4C2F-A744-A774C9B424A7}" type="pres">
      <dgm:prSet presAssocID="{45D912C5-3A18-4644-A2B0-FECB63C25426}" presName="spacer" presStyleCnt="0"/>
      <dgm:spPr/>
    </dgm:pt>
    <dgm:pt modelId="{3BE35667-4A79-4ACA-8E64-99A161913472}" type="pres">
      <dgm:prSet presAssocID="{33AAB06E-A534-4D35-8100-0F74F9EF39F0}" presName="comp" presStyleCnt="0"/>
      <dgm:spPr/>
    </dgm:pt>
    <dgm:pt modelId="{37DBC767-62F9-43DC-BB85-7BA9CE3B6288}" type="pres">
      <dgm:prSet presAssocID="{33AAB06E-A534-4D35-8100-0F74F9EF39F0}" presName="box" presStyleLbl="node1" presStyleIdx="3" presStyleCnt="6"/>
      <dgm:spPr/>
      <dgm:t>
        <a:bodyPr/>
        <a:lstStyle/>
        <a:p>
          <a:endParaRPr lang="ru-RU"/>
        </a:p>
      </dgm:t>
    </dgm:pt>
    <dgm:pt modelId="{6877CB51-0F6C-4F8C-92CB-CF6DA4D053FD}" type="pres">
      <dgm:prSet presAssocID="{33AAB06E-A534-4D35-8100-0F74F9EF39F0}" presName="img" presStyleLbl="fgImgPlace1" presStyleIdx="3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0680A47-5D73-4E1F-8E53-E085DF9B9599}" type="pres">
      <dgm:prSet presAssocID="{33AAB06E-A534-4D35-8100-0F74F9EF39F0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53EF0-CDAB-44E8-A4B9-3C25889082C7}" type="pres">
      <dgm:prSet presAssocID="{D85D7334-6830-4AF4-A5C3-4BB1826B3DA2}" presName="spacer" presStyleCnt="0"/>
      <dgm:spPr/>
    </dgm:pt>
    <dgm:pt modelId="{79853359-1896-4D7A-A886-300F926CA448}" type="pres">
      <dgm:prSet presAssocID="{868A5104-365E-4F2E-9A14-C1C13006FE45}" presName="comp" presStyleCnt="0"/>
      <dgm:spPr/>
    </dgm:pt>
    <dgm:pt modelId="{7746F22F-35DC-47D6-A490-BA0184BC43C4}" type="pres">
      <dgm:prSet presAssocID="{868A5104-365E-4F2E-9A14-C1C13006FE45}" presName="box" presStyleLbl="node1" presStyleIdx="4" presStyleCnt="6"/>
      <dgm:spPr/>
      <dgm:t>
        <a:bodyPr/>
        <a:lstStyle/>
        <a:p>
          <a:endParaRPr lang="ru-RU"/>
        </a:p>
      </dgm:t>
    </dgm:pt>
    <dgm:pt modelId="{E2E50935-ABA7-4307-880A-953D6979350F}" type="pres">
      <dgm:prSet presAssocID="{868A5104-365E-4F2E-9A14-C1C13006FE45}" presName="img" presStyleLbl="fgImgPlace1" presStyleIdx="4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770247-1CD4-4DBC-BBC0-66FA8EA2F030}" type="pres">
      <dgm:prSet presAssocID="{868A5104-365E-4F2E-9A14-C1C13006FE4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9FE02-9107-4B35-BD7B-322348EA6954}" type="pres">
      <dgm:prSet presAssocID="{8E35936D-64EE-4C52-97CF-FD9B004B1905}" presName="spacer" presStyleCnt="0"/>
      <dgm:spPr/>
    </dgm:pt>
    <dgm:pt modelId="{1E7D71FF-90C3-43B7-AABC-19CF2BCBBB36}" type="pres">
      <dgm:prSet presAssocID="{62186888-E353-4554-AB30-569F855110E2}" presName="comp" presStyleCnt="0"/>
      <dgm:spPr/>
    </dgm:pt>
    <dgm:pt modelId="{7D5F4BED-DB58-4910-AE12-C38739E50DF4}" type="pres">
      <dgm:prSet presAssocID="{62186888-E353-4554-AB30-569F855110E2}" presName="box" presStyleLbl="node1" presStyleIdx="5" presStyleCnt="6"/>
      <dgm:spPr/>
      <dgm:t>
        <a:bodyPr/>
        <a:lstStyle/>
        <a:p>
          <a:endParaRPr lang="ru-RU"/>
        </a:p>
      </dgm:t>
    </dgm:pt>
    <dgm:pt modelId="{BDADD8A3-3CDB-4488-9054-A97825EB87F2}" type="pres">
      <dgm:prSet presAssocID="{62186888-E353-4554-AB30-569F855110E2}" presName="img" presStyleLbl="fgImgPlace1" presStyleIdx="5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DB57B34-CCA0-4583-9E9E-338470DDA5EA}" type="pres">
      <dgm:prSet presAssocID="{62186888-E353-4554-AB30-569F855110E2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316CEC-510C-4549-BF56-036AF68EDE1E}" type="presOf" srcId="{04C6F3AA-E32D-4478-B80E-B8470C0A029E}" destId="{1495B36E-D99D-4612-9EB4-C511986D92A1}" srcOrd="0" destOrd="0" presId="urn:microsoft.com/office/officeart/2005/8/layout/vList4#1"/>
    <dgm:cxn modelId="{08A72434-1CE6-46A4-8C2B-0B29E1C8503A}" type="presOf" srcId="{FEE893BF-9110-48A5-9062-3F67AE705950}" destId="{70F2D7F4-E7CB-4C9D-971F-3590810EF7D8}" srcOrd="0" destOrd="0" presId="urn:microsoft.com/office/officeart/2005/8/layout/vList4#1"/>
    <dgm:cxn modelId="{388A325E-C97F-448B-85FB-B751035AFA53}" srcId="{04C6F3AA-E32D-4478-B80E-B8470C0A029E}" destId="{022ADFEA-669A-4CC3-816E-A433B77C68F6}" srcOrd="2" destOrd="0" parTransId="{F9CE9841-5309-4DFC-B0B1-DF0A8A686363}" sibTransId="{45D912C5-3A18-4644-A2B0-FECB63C25426}"/>
    <dgm:cxn modelId="{4CFCA450-25FC-4884-97F0-1ADD4B4B501F}" type="presOf" srcId="{62186888-E353-4554-AB30-569F855110E2}" destId="{7D5F4BED-DB58-4910-AE12-C38739E50DF4}" srcOrd="0" destOrd="0" presId="urn:microsoft.com/office/officeart/2005/8/layout/vList4#1"/>
    <dgm:cxn modelId="{6FF3BE54-01D9-4F74-A887-F37D671F5417}" type="presOf" srcId="{868A5104-365E-4F2E-9A14-C1C13006FE45}" destId="{58770247-1CD4-4DBC-BBC0-66FA8EA2F030}" srcOrd="1" destOrd="0" presId="urn:microsoft.com/office/officeart/2005/8/layout/vList4#1"/>
    <dgm:cxn modelId="{58550E14-AE01-4DE3-A3CF-D9E98A743898}" type="presOf" srcId="{33AAB06E-A534-4D35-8100-0F74F9EF39F0}" destId="{10680A47-5D73-4E1F-8E53-E085DF9B9599}" srcOrd="1" destOrd="0" presId="urn:microsoft.com/office/officeart/2005/8/layout/vList4#1"/>
    <dgm:cxn modelId="{91665FD2-9EED-4E13-99D6-86A24FD0F7EA}" type="presOf" srcId="{FEE893BF-9110-48A5-9062-3F67AE705950}" destId="{8500247F-359E-4BE9-BF84-F935720B274A}" srcOrd="1" destOrd="0" presId="urn:microsoft.com/office/officeart/2005/8/layout/vList4#1"/>
    <dgm:cxn modelId="{8E8117CE-A838-4D86-8D82-D843CAAED673}" srcId="{04C6F3AA-E32D-4478-B80E-B8470C0A029E}" destId="{868A5104-365E-4F2E-9A14-C1C13006FE45}" srcOrd="4" destOrd="0" parTransId="{AF1542D6-780B-4774-B927-8E6A224D63C6}" sibTransId="{8E35936D-64EE-4C52-97CF-FD9B004B1905}"/>
    <dgm:cxn modelId="{D023CB44-5AA5-4D2A-ADA5-A61A86B3D329}" srcId="{04C6F3AA-E32D-4478-B80E-B8470C0A029E}" destId="{FEE893BF-9110-48A5-9062-3F67AE705950}" srcOrd="0" destOrd="0" parTransId="{0E31D7A7-7501-4F30-88E0-7F362A64F324}" sibTransId="{4A4B4F0E-0E86-4D76-AAB4-C729B9BA8D71}"/>
    <dgm:cxn modelId="{06EA7EE4-3D1C-4EA3-9B6E-6B73D8E0B494}" type="presOf" srcId="{33AAB06E-A534-4D35-8100-0F74F9EF39F0}" destId="{37DBC767-62F9-43DC-BB85-7BA9CE3B6288}" srcOrd="0" destOrd="0" presId="urn:microsoft.com/office/officeart/2005/8/layout/vList4#1"/>
    <dgm:cxn modelId="{77F05719-FAF6-4E0D-BCBF-DC05D5E344E0}" srcId="{04C6F3AA-E32D-4478-B80E-B8470C0A029E}" destId="{62186888-E353-4554-AB30-569F855110E2}" srcOrd="5" destOrd="0" parTransId="{E28C0DD2-382D-4A01-9C63-3CC26C7F0F03}" sibTransId="{0B1FA6D2-AC3E-457F-82C3-A9AB4BADB18E}"/>
    <dgm:cxn modelId="{0A11726F-D876-47F2-BB28-0F10A44B65CE}" type="presOf" srcId="{022ADFEA-669A-4CC3-816E-A433B77C68F6}" destId="{6D3AA55F-8786-4441-826C-306B8814E5D7}" srcOrd="0" destOrd="0" presId="urn:microsoft.com/office/officeart/2005/8/layout/vList4#1"/>
    <dgm:cxn modelId="{1C652663-50B6-4F0F-9EA8-6B864D8422DA}" type="presOf" srcId="{2BF532FC-FF1F-4146-9607-704A4A789338}" destId="{D558BB4B-9252-4831-A39D-D9F3AB6EF68D}" srcOrd="1" destOrd="0" presId="urn:microsoft.com/office/officeart/2005/8/layout/vList4#1"/>
    <dgm:cxn modelId="{BC3FA01E-3FD5-46A5-BA78-80BC9308DB77}" type="presOf" srcId="{62186888-E353-4554-AB30-569F855110E2}" destId="{4DB57B34-CCA0-4583-9E9E-338470DDA5EA}" srcOrd="1" destOrd="0" presId="urn:microsoft.com/office/officeart/2005/8/layout/vList4#1"/>
    <dgm:cxn modelId="{BD2BB650-4B41-4578-A8F5-F79A61D47FB0}" srcId="{04C6F3AA-E32D-4478-B80E-B8470C0A029E}" destId="{2BF532FC-FF1F-4146-9607-704A4A789338}" srcOrd="1" destOrd="0" parTransId="{71960EE4-7A6C-433D-BECD-F68B992DCD04}" sibTransId="{2F234DD5-2EAF-4E58-979D-22C2DBB1CF96}"/>
    <dgm:cxn modelId="{BE70E96C-7637-4330-8B41-FB67D004A74A}" srcId="{04C6F3AA-E32D-4478-B80E-B8470C0A029E}" destId="{33AAB06E-A534-4D35-8100-0F74F9EF39F0}" srcOrd="3" destOrd="0" parTransId="{AC879914-BD46-42F2-B354-2353EB7006B4}" sibTransId="{D85D7334-6830-4AF4-A5C3-4BB1826B3DA2}"/>
    <dgm:cxn modelId="{7FC886EC-EC08-4A1D-A553-B994490ADA6B}" type="presOf" srcId="{868A5104-365E-4F2E-9A14-C1C13006FE45}" destId="{7746F22F-35DC-47D6-A490-BA0184BC43C4}" srcOrd="0" destOrd="0" presId="urn:microsoft.com/office/officeart/2005/8/layout/vList4#1"/>
    <dgm:cxn modelId="{73D6562F-13F0-434F-9B86-DE643629F7C6}" type="presOf" srcId="{2BF532FC-FF1F-4146-9607-704A4A789338}" destId="{8F60BBFC-79E0-4F61-8541-3DA227447F2E}" srcOrd="0" destOrd="0" presId="urn:microsoft.com/office/officeart/2005/8/layout/vList4#1"/>
    <dgm:cxn modelId="{274C1B6E-53DD-4E42-B2AF-5076BD748C9F}" type="presOf" srcId="{022ADFEA-669A-4CC3-816E-A433B77C68F6}" destId="{3DEF8176-4A73-4C03-AE03-431B637FD05A}" srcOrd="1" destOrd="0" presId="urn:microsoft.com/office/officeart/2005/8/layout/vList4#1"/>
    <dgm:cxn modelId="{0D54D0FF-1764-4342-A141-C53EB67981AF}" type="presParOf" srcId="{1495B36E-D99D-4612-9EB4-C511986D92A1}" destId="{EC549BFD-2581-412E-9FC3-862B387C062C}" srcOrd="0" destOrd="0" presId="urn:microsoft.com/office/officeart/2005/8/layout/vList4#1"/>
    <dgm:cxn modelId="{3A9F01F1-77B1-4816-988D-2A27F061887F}" type="presParOf" srcId="{EC549BFD-2581-412E-9FC3-862B387C062C}" destId="{70F2D7F4-E7CB-4C9D-971F-3590810EF7D8}" srcOrd="0" destOrd="0" presId="urn:microsoft.com/office/officeart/2005/8/layout/vList4#1"/>
    <dgm:cxn modelId="{6C8BDD45-025F-464D-BA9F-BB7D5DEDB58C}" type="presParOf" srcId="{EC549BFD-2581-412E-9FC3-862B387C062C}" destId="{E646FFEE-FE63-447A-B51E-8EA4246C9986}" srcOrd="1" destOrd="0" presId="urn:microsoft.com/office/officeart/2005/8/layout/vList4#1"/>
    <dgm:cxn modelId="{198415EC-1221-4312-9BB5-9BB8107E47DA}" type="presParOf" srcId="{EC549BFD-2581-412E-9FC3-862B387C062C}" destId="{8500247F-359E-4BE9-BF84-F935720B274A}" srcOrd="2" destOrd="0" presId="urn:microsoft.com/office/officeart/2005/8/layout/vList4#1"/>
    <dgm:cxn modelId="{22FB15C1-7411-4092-A1DF-F2C422C8A7A1}" type="presParOf" srcId="{1495B36E-D99D-4612-9EB4-C511986D92A1}" destId="{A7517C3A-21DB-43EF-818E-97F1C62549D1}" srcOrd="1" destOrd="0" presId="urn:microsoft.com/office/officeart/2005/8/layout/vList4#1"/>
    <dgm:cxn modelId="{74B76E4F-4C1F-4CB3-9205-0D74F6FF71B6}" type="presParOf" srcId="{1495B36E-D99D-4612-9EB4-C511986D92A1}" destId="{ABA8784B-F2CD-4330-B10A-9E53D6C45934}" srcOrd="2" destOrd="0" presId="urn:microsoft.com/office/officeart/2005/8/layout/vList4#1"/>
    <dgm:cxn modelId="{79784F70-B156-4949-AC48-B5C1B119F81F}" type="presParOf" srcId="{ABA8784B-F2CD-4330-B10A-9E53D6C45934}" destId="{8F60BBFC-79E0-4F61-8541-3DA227447F2E}" srcOrd="0" destOrd="0" presId="urn:microsoft.com/office/officeart/2005/8/layout/vList4#1"/>
    <dgm:cxn modelId="{54AFA681-C666-4575-9C83-3310B3B6E239}" type="presParOf" srcId="{ABA8784B-F2CD-4330-B10A-9E53D6C45934}" destId="{13874853-5E08-4E6F-94D8-6D98B48F6814}" srcOrd="1" destOrd="0" presId="urn:microsoft.com/office/officeart/2005/8/layout/vList4#1"/>
    <dgm:cxn modelId="{035D92F2-D8F5-4107-976B-A26F728C44AA}" type="presParOf" srcId="{ABA8784B-F2CD-4330-B10A-9E53D6C45934}" destId="{D558BB4B-9252-4831-A39D-D9F3AB6EF68D}" srcOrd="2" destOrd="0" presId="urn:microsoft.com/office/officeart/2005/8/layout/vList4#1"/>
    <dgm:cxn modelId="{A70B2C64-3BD7-456E-A39C-1EDBF710C0F3}" type="presParOf" srcId="{1495B36E-D99D-4612-9EB4-C511986D92A1}" destId="{766635CA-6BD7-4FB1-8EB0-7DC6E1534B7F}" srcOrd="3" destOrd="0" presId="urn:microsoft.com/office/officeart/2005/8/layout/vList4#1"/>
    <dgm:cxn modelId="{84656757-81BC-4294-A5FD-C6616D6AA366}" type="presParOf" srcId="{1495B36E-D99D-4612-9EB4-C511986D92A1}" destId="{1E1D6E32-2C7C-4825-AE53-2DDF7BCC90B9}" srcOrd="4" destOrd="0" presId="urn:microsoft.com/office/officeart/2005/8/layout/vList4#1"/>
    <dgm:cxn modelId="{136D4C37-9461-4FDD-A173-9A123FC55F1B}" type="presParOf" srcId="{1E1D6E32-2C7C-4825-AE53-2DDF7BCC90B9}" destId="{6D3AA55F-8786-4441-826C-306B8814E5D7}" srcOrd="0" destOrd="0" presId="urn:microsoft.com/office/officeart/2005/8/layout/vList4#1"/>
    <dgm:cxn modelId="{73B842D1-E7BB-4E24-B8B1-CDE8BA594163}" type="presParOf" srcId="{1E1D6E32-2C7C-4825-AE53-2DDF7BCC90B9}" destId="{CDF40B68-3AC5-411F-A645-FE7666007617}" srcOrd="1" destOrd="0" presId="urn:microsoft.com/office/officeart/2005/8/layout/vList4#1"/>
    <dgm:cxn modelId="{EE68D633-CCD0-4308-87E9-D7F72F875051}" type="presParOf" srcId="{1E1D6E32-2C7C-4825-AE53-2DDF7BCC90B9}" destId="{3DEF8176-4A73-4C03-AE03-431B637FD05A}" srcOrd="2" destOrd="0" presId="urn:microsoft.com/office/officeart/2005/8/layout/vList4#1"/>
    <dgm:cxn modelId="{0E09FE34-E540-429E-8E0F-567259C3D0DB}" type="presParOf" srcId="{1495B36E-D99D-4612-9EB4-C511986D92A1}" destId="{BBF6DE71-AE4E-4C2F-A744-A774C9B424A7}" srcOrd="5" destOrd="0" presId="urn:microsoft.com/office/officeart/2005/8/layout/vList4#1"/>
    <dgm:cxn modelId="{14A68F64-FF6D-44C7-B263-4160415833E0}" type="presParOf" srcId="{1495B36E-D99D-4612-9EB4-C511986D92A1}" destId="{3BE35667-4A79-4ACA-8E64-99A161913472}" srcOrd="6" destOrd="0" presId="urn:microsoft.com/office/officeart/2005/8/layout/vList4#1"/>
    <dgm:cxn modelId="{C2CE6B2B-E0F4-46E3-91EE-BE6C789C715E}" type="presParOf" srcId="{3BE35667-4A79-4ACA-8E64-99A161913472}" destId="{37DBC767-62F9-43DC-BB85-7BA9CE3B6288}" srcOrd="0" destOrd="0" presId="urn:microsoft.com/office/officeart/2005/8/layout/vList4#1"/>
    <dgm:cxn modelId="{6CCD0A79-EDE5-4345-8950-43DAEF4C4D74}" type="presParOf" srcId="{3BE35667-4A79-4ACA-8E64-99A161913472}" destId="{6877CB51-0F6C-4F8C-92CB-CF6DA4D053FD}" srcOrd="1" destOrd="0" presId="urn:microsoft.com/office/officeart/2005/8/layout/vList4#1"/>
    <dgm:cxn modelId="{E352FA53-1EB9-48E8-911A-716E6C5E692C}" type="presParOf" srcId="{3BE35667-4A79-4ACA-8E64-99A161913472}" destId="{10680A47-5D73-4E1F-8E53-E085DF9B9599}" srcOrd="2" destOrd="0" presId="urn:microsoft.com/office/officeart/2005/8/layout/vList4#1"/>
    <dgm:cxn modelId="{111A702B-CDDF-4D58-A35D-BF6E973F89CE}" type="presParOf" srcId="{1495B36E-D99D-4612-9EB4-C511986D92A1}" destId="{4CF53EF0-CDAB-44E8-A4B9-3C25889082C7}" srcOrd="7" destOrd="0" presId="urn:microsoft.com/office/officeart/2005/8/layout/vList4#1"/>
    <dgm:cxn modelId="{5343E6C6-6FE7-4671-8F01-5C2DE881D422}" type="presParOf" srcId="{1495B36E-D99D-4612-9EB4-C511986D92A1}" destId="{79853359-1896-4D7A-A886-300F926CA448}" srcOrd="8" destOrd="0" presId="urn:microsoft.com/office/officeart/2005/8/layout/vList4#1"/>
    <dgm:cxn modelId="{B7BA2B2D-D3D1-4A5F-8221-67F1B7DAB37C}" type="presParOf" srcId="{79853359-1896-4D7A-A886-300F926CA448}" destId="{7746F22F-35DC-47D6-A490-BA0184BC43C4}" srcOrd="0" destOrd="0" presId="urn:microsoft.com/office/officeart/2005/8/layout/vList4#1"/>
    <dgm:cxn modelId="{DD655260-294F-4F7C-8304-A182590F3352}" type="presParOf" srcId="{79853359-1896-4D7A-A886-300F926CA448}" destId="{E2E50935-ABA7-4307-880A-953D6979350F}" srcOrd="1" destOrd="0" presId="urn:microsoft.com/office/officeart/2005/8/layout/vList4#1"/>
    <dgm:cxn modelId="{7F41DBA1-053D-42CA-BAD6-33A4328FA35C}" type="presParOf" srcId="{79853359-1896-4D7A-A886-300F926CA448}" destId="{58770247-1CD4-4DBC-BBC0-66FA8EA2F030}" srcOrd="2" destOrd="0" presId="urn:microsoft.com/office/officeart/2005/8/layout/vList4#1"/>
    <dgm:cxn modelId="{B6FA2511-928E-4F4E-8109-ECF31714B9D3}" type="presParOf" srcId="{1495B36E-D99D-4612-9EB4-C511986D92A1}" destId="{8CE9FE02-9107-4B35-BD7B-322348EA6954}" srcOrd="9" destOrd="0" presId="urn:microsoft.com/office/officeart/2005/8/layout/vList4#1"/>
    <dgm:cxn modelId="{0F3B7CFE-4AF0-4304-B53F-60E2668C998F}" type="presParOf" srcId="{1495B36E-D99D-4612-9EB4-C511986D92A1}" destId="{1E7D71FF-90C3-43B7-AABC-19CF2BCBBB36}" srcOrd="10" destOrd="0" presId="urn:microsoft.com/office/officeart/2005/8/layout/vList4#1"/>
    <dgm:cxn modelId="{1ED1AE24-E4B5-45DC-87D8-FDAE5B15A98E}" type="presParOf" srcId="{1E7D71FF-90C3-43B7-AABC-19CF2BCBBB36}" destId="{7D5F4BED-DB58-4910-AE12-C38739E50DF4}" srcOrd="0" destOrd="0" presId="urn:microsoft.com/office/officeart/2005/8/layout/vList4#1"/>
    <dgm:cxn modelId="{8CEACC47-BC83-4C07-A82F-5AACF3A9ED6D}" type="presParOf" srcId="{1E7D71FF-90C3-43B7-AABC-19CF2BCBBB36}" destId="{BDADD8A3-3CDB-4488-9054-A97825EB87F2}" srcOrd="1" destOrd="0" presId="urn:microsoft.com/office/officeart/2005/8/layout/vList4#1"/>
    <dgm:cxn modelId="{34C7F238-D86F-4133-A23E-2B880CCDA00B}" type="presParOf" srcId="{1E7D71FF-90C3-43B7-AABC-19CF2BCBBB36}" destId="{4DB57B34-CCA0-4583-9E9E-338470DDA5E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78655D-1857-463C-8E7C-3987D3F3739A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B252F0-809A-4047-A434-156B954925BA}">
      <dgm:prSet phldrT="[Текст]"/>
      <dgm:spPr/>
      <dgm:t>
        <a:bodyPr/>
        <a:lstStyle/>
        <a:p>
          <a:r>
            <a:rPr lang="ru-RU" dirty="0"/>
            <a:t>Постановление правительства РФ от 30.05.2017 №658</a:t>
          </a:r>
        </a:p>
      </dgm:t>
    </dgm:pt>
    <dgm:pt modelId="{D32B7798-AC5C-4CC6-9855-6C88F85C167B}" type="parTrans" cxnId="{9D6E85E0-188D-4700-905B-FE66C6CE9BE0}">
      <dgm:prSet/>
      <dgm:spPr/>
      <dgm:t>
        <a:bodyPr/>
        <a:lstStyle/>
        <a:p>
          <a:endParaRPr lang="ru-RU"/>
        </a:p>
      </dgm:t>
    </dgm:pt>
    <dgm:pt modelId="{AB2904DD-B72A-4E38-9333-D1F3E0658EA1}" type="sibTrans" cxnId="{9D6E85E0-188D-4700-905B-FE66C6CE9BE0}">
      <dgm:prSet/>
      <dgm:spPr/>
      <dgm:t>
        <a:bodyPr/>
        <a:lstStyle/>
        <a:p>
          <a:endParaRPr lang="ru-RU"/>
        </a:p>
      </dgm:t>
    </dgm:pt>
    <dgm:pt modelId="{2B7350C9-7DAC-435E-BCED-73F1C3DDFF9B}">
      <dgm:prSet phldrT="[Текст]"/>
      <dgm:spPr/>
      <dgm:t>
        <a:bodyPr/>
        <a:lstStyle/>
        <a:p>
          <a:r>
            <a:rPr lang="ru-RU" dirty="0"/>
            <a:t>Основная задача – переход на увеличенные межремонтные сроки: КР-24 года, Р-12 лет.</a:t>
          </a:r>
        </a:p>
      </dgm:t>
    </dgm:pt>
    <dgm:pt modelId="{A22CC2B5-DF09-4725-B6B5-59E9428E4449}" type="parTrans" cxnId="{6CCF65F7-40B3-44AF-B88C-6C9CC7FED970}">
      <dgm:prSet/>
      <dgm:spPr/>
      <dgm:t>
        <a:bodyPr/>
        <a:lstStyle/>
        <a:p>
          <a:endParaRPr lang="ru-RU"/>
        </a:p>
      </dgm:t>
    </dgm:pt>
    <dgm:pt modelId="{A8DFAE38-73E0-42A2-808B-E85BB973C6EA}" type="sibTrans" cxnId="{6CCF65F7-40B3-44AF-B88C-6C9CC7FED970}">
      <dgm:prSet/>
      <dgm:spPr/>
      <dgm:t>
        <a:bodyPr/>
        <a:lstStyle/>
        <a:p>
          <a:endParaRPr lang="ru-RU"/>
        </a:p>
      </dgm:t>
    </dgm:pt>
    <dgm:pt modelId="{17945E01-9957-42C3-BFD6-F9F6FDE46558}">
      <dgm:prSet phldrT="[Текст]"/>
      <dgm:spPr/>
      <dgm:t>
        <a:bodyPr/>
        <a:lstStyle/>
        <a:p>
          <a:r>
            <a:rPr lang="ru-RU" dirty="0"/>
            <a:t>Переход на новые межремонтные сроки будет осуществляться постепенно, по мере проведения работ по усилению конструкций дорожных одежд в рамках реконструкций и кап ремонтов.</a:t>
          </a:r>
        </a:p>
      </dgm:t>
    </dgm:pt>
    <dgm:pt modelId="{7A3D0B69-E2F8-40ED-96C7-6C38E0858478}" type="parTrans" cxnId="{A285D0A5-F8D2-4BB1-8B93-4972025998FC}">
      <dgm:prSet/>
      <dgm:spPr/>
      <dgm:t>
        <a:bodyPr/>
        <a:lstStyle/>
        <a:p>
          <a:endParaRPr lang="ru-RU"/>
        </a:p>
      </dgm:t>
    </dgm:pt>
    <dgm:pt modelId="{DCE7FDE4-C779-43ED-BC03-AF3D55EEA044}" type="sibTrans" cxnId="{A285D0A5-F8D2-4BB1-8B93-4972025998FC}">
      <dgm:prSet/>
      <dgm:spPr/>
      <dgm:t>
        <a:bodyPr/>
        <a:lstStyle/>
        <a:p>
          <a:endParaRPr lang="ru-RU"/>
        </a:p>
      </dgm:t>
    </dgm:pt>
    <dgm:pt modelId="{A696A7B9-C084-427F-A727-62E9B5FEA2EA}" type="pres">
      <dgm:prSet presAssocID="{6378655D-1857-463C-8E7C-3987D3F373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477F78-240A-4573-9144-EBB324CEAFF0}" type="pres">
      <dgm:prSet presAssocID="{A4B252F0-809A-4047-A434-156B954925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314F0-9483-416A-91AF-FCDBB7740114}" type="pres">
      <dgm:prSet presAssocID="{AB2904DD-B72A-4E38-9333-D1F3E0658EA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CC87D33-D123-4A86-B835-79F37CD0BC60}" type="pres">
      <dgm:prSet presAssocID="{AB2904DD-B72A-4E38-9333-D1F3E0658EA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8312CCA-6EE4-4CF9-A681-C5D19E5FDA4B}" type="pres">
      <dgm:prSet presAssocID="{2B7350C9-7DAC-435E-BCED-73F1C3DDFF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97A5D-E796-4E7C-B4E9-7BC8A972796F}" type="pres">
      <dgm:prSet presAssocID="{A8DFAE38-73E0-42A2-808B-E85BB973C6E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EBC503C-2CB2-4C7D-8880-80D4B04556C7}" type="pres">
      <dgm:prSet presAssocID="{A8DFAE38-73E0-42A2-808B-E85BB973C6E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9213C2C-ADBD-4A84-8258-B2B1C2B2FBC7}" type="pres">
      <dgm:prSet presAssocID="{17945E01-9957-42C3-BFD6-F9F6FDE4655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CF65F7-40B3-44AF-B88C-6C9CC7FED970}" srcId="{6378655D-1857-463C-8E7C-3987D3F3739A}" destId="{2B7350C9-7DAC-435E-BCED-73F1C3DDFF9B}" srcOrd="1" destOrd="0" parTransId="{A22CC2B5-DF09-4725-B6B5-59E9428E4449}" sibTransId="{A8DFAE38-73E0-42A2-808B-E85BB973C6EA}"/>
    <dgm:cxn modelId="{80B13D17-98ED-4152-8A9F-933F85782D80}" type="presOf" srcId="{AB2904DD-B72A-4E38-9333-D1F3E0658EA1}" destId="{7CC87D33-D123-4A86-B835-79F37CD0BC60}" srcOrd="1" destOrd="0" presId="urn:microsoft.com/office/officeart/2005/8/layout/process1"/>
    <dgm:cxn modelId="{28715966-AF44-4453-81E8-FDA1FAE72BFB}" type="presOf" srcId="{A8DFAE38-73E0-42A2-808B-E85BB973C6EA}" destId="{B5E97A5D-E796-4E7C-B4E9-7BC8A972796F}" srcOrd="0" destOrd="0" presId="urn:microsoft.com/office/officeart/2005/8/layout/process1"/>
    <dgm:cxn modelId="{A285D0A5-F8D2-4BB1-8B93-4972025998FC}" srcId="{6378655D-1857-463C-8E7C-3987D3F3739A}" destId="{17945E01-9957-42C3-BFD6-F9F6FDE46558}" srcOrd="2" destOrd="0" parTransId="{7A3D0B69-E2F8-40ED-96C7-6C38E0858478}" sibTransId="{DCE7FDE4-C779-43ED-BC03-AF3D55EEA044}"/>
    <dgm:cxn modelId="{FBD11A4C-1561-4457-8FA0-506E7D86EB69}" type="presOf" srcId="{6378655D-1857-463C-8E7C-3987D3F3739A}" destId="{A696A7B9-C084-427F-A727-62E9B5FEA2EA}" srcOrd="0" destOrd="0" presId="urn:microsoft.com/office/officeart/2005/8/layout/process1"/>
    <dgm:cxn modelId="{3D63855B-D22B-4564-8FC1-DA5CFF3FD48A}" type="presOf" srcId="{17945E01-9957-42C3-BFD6-F9F6FDE46558}" destId="{59213C2C-ADBD-4A84-8258-B2B1C2B2FBC7}" srcOrd="0" destOrd="0" presId="urn:microsoft.com/office/officeart/2005/8/layout/process1"/>
    <dgm:cxn modelId="{95CF47FB-D4A8-4879-93C2-1418F434C10F}" type="presOf" srcId="{AB2904DD-B72A-4E38-9333-D1F3E0658EA1}" destId="{8BF314F0-9483-416A-91AF-FCDBB7740114}" srcOrd="0" destOrd="0" presId="urn:microsoft.com/office/officeart/2005/8/layout/process1"/>
    <dgm:cxn modelId="{78A9AC8C-518B-4EF0-A331-9620EDC819EB}" type="presOf" srcId="{A4B252F0-809A-4047-A434-156B954925BA}" destId="{90477F78-240A-4573-9144-EBB324CEAFF0}" srcOrd="0" destOrd="0" presId="urn:microsoft.com/office/officeart/2005/8/layout/process1"/>
    <dgm:cxn modelId="{A9F81DF1-B315-418D-B27E-F231138CD029}" type="presOf" srcId="{A8DFAE38-73E0-42A2-808B-E85BB973C6EA}" destId="{8EBC503C-2CB2-4C7D-8880-80D4B04556C7}" srcOrd="1" destOrd="0" presId="urn:microsoft.com/office/officeart/2005/8/layout/process1"/>
    <dgm:cxn modelId="{E6B37FA5-DC5A-44A2-8D0C-5D18EAFA220C}" type="presOf" srcId="{2B7350C9-7DAC-435E-BCED-73F1C3DDFF9B}" destId="{F8312CCA-6EE4-4CF9-A681-C5D19E5FDA4B}" srcOrd="0" destOrd="0" presId="urn:microsoft.com/office/officeart/2005/8/layout/process1"/>
    <dgm:cxn modelId="{9D6E85E0-188D-4700-905B-FE66C6CE9BE0}" srcId="{6378655D-1857-463C-8E7C-3987D3F3739A}" destId="{A4B252F0-809A-4047-A434-156B954925BA}" srcOrd="0" destOrd="0" parTransId="{D32B7798-AC5C-4CC6-9855-6C88F85C167B}" sibTransId="{AB2904DD-B72A-4E38-9333-D1F3E0658EA1}"/>
    <dgm:cxn modelId="{92F57E1F-5175-490D-A494-D2151A43F795}" type="presParOf" srcId="{A696A7B9-C084-427F-A727-62E9B5FEA2EA}" destId="{90477F78-240A-4573-9144-EBB324CEAFF0}" srcOrd="0" destOrd="0" presId="urn:microsoft.com/office/officeart/2005/8/layout/process1"/>
    <dgm:cxn modelId="{342C501B-8C2F-42DA-80C3-049D199BC4EA}" type="presParOf" srcId="{A696A7B9-C084-427F-A727-62E9B5FEA2EA}" destId="{8BF314F0-9483-416A-91AF-FCDBB7740114}" srcOrd="1" destOrd="0" presId="urn:microsoft.com/office/officeart/2005/8/layout/process1"/>
    <dgm:cxn modelId="{B839FAB9-578A-41CA-9E19-E0866E914BEE}" type="presParOf" srcId="{8BF314F0-9483-416A-91AF-FCDBB7740114}" destId="{7CC87D33-D123-4A86-B835-79F37CD0BC60}" srcOrd="0" destOrd="0" presId="urn:microsoft.com/office/officeart/2005/8/layout/process1"/>
    <dgm:cxn modelId="{25D368E8-B0E5-4F15-A0A5-B6502EDB5091}" type="presParOf" srcId="{A696A7B9-C084-427F-A727-62E9B5FEA2EA}" destId="{F8312CCA-6EE4-4CF9-A681-C5D19E5FDA4B}" srcOrd="2" destOrd="0" presId="urn:microsoft.com/office/officeart/2005/8/layout/process1"/>
    <dgm:cxn modelId="{40142E19-FBE4-4161-ADF4-94BBEAC27164}" type="presParOf" srcId="{A696A7B9-C084-427F-A727-62E9B5FEA2EA}" destId="{B5E97A5D-E796-4E7C-B4E9-7BC8A972796F}" srcOrd="3" destOrd="0" presId="urn:microsoft.com/office/officeart/2005/8/layout/process1"/>
    <dgm:cxn modelId="{BCAD24BC-485B-46C9-B0A5-2FDA9995D67A}" type="presParOf" srcId="{B5E97A5D-E796-4E7C-B4E9-7BC8A972796F}" destId="{8EBC503C-2CB2-4C7D-8880-80D4B04556C7}" srcOrd="0" destOrd="0" presId="urn:microsoft.com/office/officeart/2005/8/layout/process1"/>
    <dgm:cxn modelId="{6C266930-3BD6-4ABF-9B19-59D6383A963B}" type="presParOf" srcId="{A696A7B9-C084-427F-A727-62E9B5FEA2EA}" destId="{59213C2C-ADBD-4A84-8258-B2B1C2B2FBC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0254ED-30BD-4F35-B16E-8A8F9FFC9C95}" type="doc">
      <dgm:prSet loTypeId="urn:microsoft.com/office/officeart/2005/8/layout/arrow4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37B04E2-8590-4895-9825-BF1A409ED0D1}">
      <dgm:prSet phldrT="[Текст]"/>
      <dgm:spPr/>
      <dgm:t>
        <a:bodyPr/>
        <a:lstStyle/>
        <a:p>
          <a:r>
            <a:rPr lang="ru-RU" dirty="0"/>
            <a:t>Капитальный ремонт с 1724 км до 2080 км</a:t>
          </a:r>
        </a:p>
      </dgm:t>
    </dgm:pt>
    <dgm:pt modelId="{D123DC4C-E176-489C-831D-0F250C8B73FB}" type="parTrans" cxnId="{632168CF-9796-4ADF-B89C-C1C76FA2ADAA}">
      <dgm:prSet/>
      <dgm:spPr/>
      <dgm:t>
        <a:bodyPr/>
        <a:lstStyle/>
        <a:p>
          <a:endParaRPr lang="ru-RU"/>
        </a:p>
      </dgm:t>
    </dgm:pt>
    <dgm:pt modelId="{C9BCE392-57D8-47E6-BF96-C1EE6C0BC045}" type="sibTrans" cxnId="{632168CF-9796-4ADF-B89C-C1C76FA2ADAA}">
      <dgm:prSet/>
      <dgm:spPr/>
      <dgm:t>
        <a:bodyPr/>
        <a:lstStyle/>
        <a:p>
          <a:endParaRPr lang="ru-RU"/>
        </a:p>
      </dgm:t>
    </dgm:pt>
    <dgm:pt modelId="{6FCD074B-E24C-44AA-B581-3493CE197120}">
      <dgm:prSet phldrT="[Текст]"/>
      <dgm:spPr/>
      <dgm:t>
        <a:bodyPr/>
        <a:lstStyle/>
        <a:p>
          <a:r>
            <a:rPr lang="ru-RU" dirty="0"/>
            <a:t>Ремонт уменьшится с 4300 км до 2080 км</a:t>
          </a:r>
        </a:p>
      </dgm:t>
    </dgm:pt>
    <dgm:pt modelId="{F94A7768-D973-4664-8B81-A2D43AA3BC82}" type="parTrans" cxnId="{023F8A7C-2657-4F3C-831E-7A9551E32605}">
      <dgm:prSet/>
      <dgm:spPr/>
      <dgm:t>
        <a:bodyPr/>
        <a:lstStyle/>
        <a:p>
          <a:endParaRPr lang="ru-RU"/>
        </a:p>
      </dgm:t>
    </dgm:pt>
    <dgm:pt modelId="{7DCEE52B-F89D-4DCB-AA96-75FA55DDB5D3}" type="sibTrans" cxnId="{023F8A7C-2657-4F3C-831E-7A9551E32605}">
      <dgm:prSet/>
      <dgm:spPr/>
      <dgm:t>
        <a:bodyPr/>
        <a:lstStyle/>
        <a:p>
          <a:endParaRPr lang="ru-RU"/>
        </a:p>
      </dgm:t>
    </dgm:pt>
    <dgm:pt modelId="{4B060D5E-9B92-4CCA-AD36-E8B372DB179B}" type="pres">
      <dgm:prSet presAssocID="{870254ED-30BD-4F35-B16E-8A8F9FFC9C9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1B8F1C-8214-49BD-9AED-CBB6233D6BA9}" type="pres">
      <dgm:prSet presAssocID="{337B04E2-8590-4895-9825-BF1A409ED0D1}" presName="upArrow" presStyleLbl="node1" presStyleIdx="0" presStyleCnt="2"/>
      <dgm:spPr/>
    </dgm:pt>
    <dgm:pt modelId="{E32588B9-9E3D-4B1C-A577-5D3B07931CC9}" type="pres">
      <dgm:prSet presAssocID="{337B04E2-8590-4895-9825-BF1A409ED0D1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7DC51-6948-44AE-8BE6-232EA68347C7}" type="pres">
      <dgm:prSet presAssocID="{6FCD074B-E24C-44AA-B581-3493CE197120}" presName="downArrow" presStyleLbl="node1" presStyleIdx="1" presStyleCnt="2"/>
      <dgm:spPr/>
    </dgm:pt>
    <dgm:pt modelId="{692778BC-779B-4A32-8B26-1E447AC21415}" type="pres">
      <dgm:prSet presAssocID="{6FCD074B-E24C-44AA-B581-3493CE197120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AA2EA5-D8B8-4B63-8371-D9B23C120A39}" type="presOf" srcId="{870254ED-30BD-4F35-B16E-8A8F9FFC9C95}" destId="{4B060D5E-9B92-4CCA-AD36-E8B372DB179B}" srcOrd="0" destOrd="0" presId="urn:microsoft.com/office/officeart/2005/8/layout/arrow4"/>
    <dgm:cxn modelId="{DCDCE955-1598-48D2-A021-A7A27ECBD766}" type="presOf" srcId="{6FCD074B-E24C-44AA-B581-3493CE197120}" destId="{692778BC-779B-4A32-8B26-1E447AC21415}" srcOrd="0" destOrd="0" presId="urn:microsoft.com/office/officeart/2005/8/layout/arrow4"/>
    <dgm:cxn modelId="{632168CF-9796-4ADF-B89C-C1C76FA2ADAA}" srcId="{870254ED-30BD-4F35-B16E-8A8F9FFC9C95}" destId="{337B04E2-8590-4895-9825-BF1A409ED0D1}" srcOrd="0" destOrd="0" parTransId="{D123DC4C-E176-489C-831D-0F250C8B73FB}" sibTransId="{C9BCE392-57D8-47E6-BF96-C1EE6C0BC045}"/>
    <dgm:cxn modelId="{09992773-E8B2-49F5-8FFF-0F5F8E762286}" type="presOf" srcId="{337B04E2-8590-4895-9825-BF1A409ED0D1}" destId="{E32588B9-9E3D-4B1C-A577-5D3B07931CC9}" srcOrd="0" destOrd="0" presId="urn:microsoft.com/office/officeart/2005/8/layout/arrow4"/>
    <dgm:cxn modelId="{023F8A7C-2657-4F3C-831E-7A9551E32605}" srcId="{870254ED-30BD-4F35-B16E-8A8F9FFC9C95}" destId="{6FCD074B-E24C-44AA-B581-3493CE197120}" srcOrd="1" destOrd="0" parTransId="{F94A7768-D973-4664-8B81-A2D43AA3BC82}" sibTransId="{7DCEE52B-F89D-4DCB-AA96-75FA55DDB5D3}"/>
    <dgm:cxn modelId="{796F01AF-C684-4066-BDD4-85F78F30AD0A}" type="presParOf" srcId="{4B060D5E-9B92-4CCA-AD36-E8B372DB179B}" destId="{C31B8F1C-8214-49BD-9AED-CBB6233D6BA9}" srcOrd="0" destOrd="0" presId="urn:microsoft.com/office/officeart/2005/8/layout/arrow4"/>
    <dgm:cxn modelId="{099CA30D-8F9A-4679-AF45-513B2E240921}" type="presParOf" srcId="{4B060D5E-9B92-4CCA-AD36-E8B372DB179B}" destId="{E32588B9-9E3D-4B1C-A577-5D3B07931CC9}" srcOrd="1" destOrd="0" presId="urn:microsoft.com/office/officeart/2005/8/layout/arrow4"/>
    <dgm:cxn modelId="{F6351BAD-02C5-44CE-A82F-51910033FF2A}" type="presParOf" srcId="{4B060D5E-9B92-4CCA-AD36-E8B372DB179B}" destId="{CBD7DC51-6948-44AE-8BE6-232EA68347C7}" srcOrd="2" destOrd="0" presId="urn:microsoft.com/office/officeart/2005/8/layout/arrow4"/>
    <dgm:cxn modelId="{B4E613CA-A673-4DF8-BEEE-CF89C3309D1C}" type="presParOf" srcId="{4B060D5E-9B92-4CCA-AD36-E8B372DB179B}" destId="{692778BC-779B-4A32-8B26-1E447AC2141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0254ED-30BD-4F35-B16E-8A8F9FFC9C95}" type="doc">
      <dgm:prSet loTypeId="urn:microsoft.com/office/officeart/2005/8/layout/arrow4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37B04E2-8590-4895-9825-BF1A409ED0D1}">
      <dgm:prSet phldrT="[Текст]"/>
      <dgm:spPr/>
      <dgm:t>
        <a:bodyPr/>
        <a:lstStyle/>
        <a:p>
          <a:r>
            <a:rPr lang="ru-RU" dirty="0"/>
            <a:t>Устройство слоев износа, защитных слоев, поверхностных обработок с 2700 км до 8400 км в год.</a:t>
          </a:r>
        </a:p>
      </dgm:t>
    </dgm:pt>
    <dgm:pt modelId="{D123DC4C-E176-489C-831D-0F250C8B73FB}" type="parTrans" cxnId="{632168CF-9796-4ADF-B89C-C1C76FA2ADAA}">
      <dgm:prSet/>
      <dgm:spPr/>
      <dgm:t>
        <a:bodyPr/>
        <a:lstStyle/>
        <a:p>
          <a:endParaRPr lang="ru-RU"/>
        </a:p>
      </dgm:t>
    </dgm:pt>
    <dgm:pt modelId="{C9BCE392-57D8-47E6-BF96-C1EE6C0BC045}" type="sibTrans" cxnId="{632168CF-9796-4ADF-B89C-C1C76FA2ADAA}">
      <dgm:prSet/>
      <dgm:spPr/>
      <dgm:t>
        <a:bodyPr/>
        <a:lstStyle/>
        <a:p>
          <a:endParaRPr lang="ru-RU"/>
        </a:p>
      </dgm:t>
    </dgm:pt>
    <dgm:pt modelId="{4B060D5E-9B92-4CCA-AD36-E8B372DB179B}" type="pres">
      <dgm:prSet presAssocID="{870254ED-30BD-4F35-B16E-8A8F9FFC9C9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1B8F1C-8214-49BD-9AED-CBB6233D6BA9}" type="pres">
      <dgm:prSet presAssocID="{337B04E2-8590-4895-9825-BF1A409ED0D1}" presName="upArrow" presStyleLbl="node1" presStyleIdx="0" presStyleCnt="1"/>
      <dgm:spPr/>
    </dgm:pt>
    <dgm:pt modelId="{E32588B9-9E3D-4B1C-A577-5D3B07931CC9}" type="pres">
      <dgm:prSet presAssocID="{337B04E2-8590-4895-9825-BF1A409ED0D1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28BB1B-BE3A-465A-8509-2F24BDE15895}" type="presOf" srcId="{337B04E2-8590-4895-9825-BF1A409ED0D1}" destId="{E32588B9-9E3D-4B1C-A577-5D3B07931CC9}" srcOrd="0" destOrd="0" presId="urn:microsoft.com/office/officeart/2005/8/layout/arrow4"/>
    <dgm:cxn modelId="{E53C1ECF-3C9E-4A85-AF5E-CA2CF68CFD6A}" type="presOf" srcId="{870254ED-30BD-4F35-B16E-8A8F9FFC9C95}" destId="{4B060D5E-9B92-4CCA-AD36-E8B372DB179B}" srcOrd="0" destOrd="0" presId="urn:microsoft.com/office/officeart/2005/8/layout/arrow4"/>
    <dgm:cxn modelId="{632168CF-9796-4ADF-B89C-C1C76FA2ADAA}" srcId="{870254ED-30BD-4F35-B16E-8A8F9FFC9C95}" destId="{337B04E2-8590-4895-9825-BF1A409ED0D1}" srcOrd="0" destOrd="0" parTransId="{D123DC4C-E176-489C-831D-0F250C8B73FB}" sibTransId="{C9BCE392-57D8-47E6-BF96-C1EE6C0BC045}"/>
    <dgm:cxn modelId="{9B485C5A-2779-43B7-9CFA-C84191CD10E4}" type="presParOf" srcId="{4B060D5E-9B92-4CCA-AD36-E8B372DB179B}" destId="{C31B8F1C-8214-49BD-9AED-CBB6233D6BA9}" srcOrd="0" destOrd="0" presId="urn:microsoft.com/office/officeart/2005/8/layout/arrow4"/>
    <dgm:cxn modelId="{166EB501-2CB0-41B6-A268-543139E4861A}" type="presParOf" srcId="{4B060D5E-9B92-4CCA-AD36-E8B372DB179B}" destId="{E32588B9-9E3D-4B1C-A577-5D3B07931CC9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921B56-5E06-4902-A8E1-49934E5020B6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</dgm:pt>
    <dgm:pt modelId="{EA6B0674-2EFA-49CA-92C1-32A73B763C48}">
      <dgm:prSet phldrT="[Текст]"/>
      <dgm:spPr/>
      <dgm:t>
        <a:bodyPr/>
        <a:lstStyle/>
        <a:p>
          <a:r>
            <a:rPr lang="ru-RU" dirty="0"/>
            <a:t>Учет требований ТР ТС 014\2011</a:t>
          </a:r>
        </a:p>
      </dgm:t>
    </dgm:pt>
    <dgm:pt modelId="{437B3930-B7FD-46D6-8836-3C04BFB07FC0}" type="parTrans" cxnId="{64868E20-5A6B-41FB-99CD-D7DB785DAC3C}">
      <dgm:prSet/>
      <dgm:spPr/>
      <dgm:t>
        <a:bodyPr/>
        <a:lstStyle/>
        <a:p>
          <a:endParaRPr lang="ru-RU"/>
        </a:p>
      </dgm:t>
    </dgm:pt>
    <dgm:pt modelId="{D9FC0022-EB24-4C20-8B9C-B0F5009DD4C8}" type="sibTrans" cxnId="{64868E20-5A6B-41FB-99CD-D7DB785DAC3C}">
      <dgm:prSet/>
      <dgm:spPr/>
      <dgm:t>
        <a:bodyPr/>
        <a:lstStyle/>
        <a:p>
          <a:endParaRPr lang="ru-RU"/>
        </a:p>
      </dgm:t>
    </dgm:pt>
    <dgm:pt modelId="{90FE636A-7E3A-4DD4-904E-7FBA82626F92}">
      <dgm:prSet phldrT="[Текст]"/>
      <dgm:spPr/>
      <dgm:t>
        <a:bodyPr/>
        <a:lstStyle/>
        <a:p>
          <a:r>
            <a:rPr lang="ru-RU" dirty="0"/>
            <a:t>Приоритеты</a:t>
          </a:r>
        </a:p>
      </dgm:t>
    </dgm:pt>
    <dgm:pt modelId="{68C5DF9D-22AE-498B-98C0-2036D043B43E}" type="parTrans" cxnId="{B084EDA4-1453-4635-808F-76ACA0A91B6A}">
      <dgm:prSet/>
      <dgm:spPr/>
      <dgm:t>
        <a:bodyPr/>
        <a:lstStyle/>
        <a:p>
          <a:endParaRPr lang="ru-RU"/>
        </a:p>
      </dgm:t>
    </dgm:pt>
    <dgm:pt modelId="{301932C9-8E88-4E2C-BDA2-128B5F4E724C}" type="sibTrans" cxnId="{B084EDA4-1453-4635-808F-76ACA0A91B6A}">
      <dgm:prSet/>
      <dgm:spPr/>
      <dgm:t>
        <a:bodyPr/>
        <a:lstStyle/>
        <a:p>
          <a:endParaRPr lang="ru-RU"/>
        </a:p>
      </dgm:t>
    </dgm:pt>
    <dgm:pt modelId="{A7CBDB70-9F0B-4943-A5A5-CDA3CF6C01FC}">
      <dgm:prSet phldrT="[Текст]"/>
      <dgm:spPr/>
      <dgm:t>
        <a:bodyPr/>
        <a:lstStyle/>
        <a:p>
          <a:r>
            <a:rPr lang="ru-RU" dirty="0"/>
            <a:t>Транспортно-эксплуатационное состояние</a:t>
          </a:r>
        </a:p>
      </dgm:t>
    </dgm:pt>
    <dgm:pt modelId="{4455513B-BECA-4543-8B24-48E76A686202}" type="parTrans" cxnId="{6E71F741-2755-4886-A92F-B937FF2B6351}">
      <dgm:prSet/>
      <dgm:spPr/>
      <dgm:t>
        <a:bodyPr/>
        <a:lstStyle/>
        <a:p>
          <a:endParaRPr lang="ru-RU"/>
        </a:p>
      </dgm:t>
    </dgm:pt>
    <dgm:pt modelId="{22E90AE6-5B60-4B25-8FEC-384E24A3D1E2}" type="sibTrans" cxnId="{6E71F741-2755-4886-A92F-B937FF2B6351}">
      <dgm:prSet/>
      <dgm:spPr/>
      <dgm:t>
        <a:bodyPr/>
        <a:lstStyle/>
        <a:p>
          <a:endParaRPr lang="ru-RU"/>
        </a:p>
      </dgm:t>
    </dgm:pt>
    <dgm:pt modelId="{58C751A2-97D9-424D-B1B7-A654F3D4EF4D}">
      <dgm:prSet phldrT="[Текст]"/>
      <dgm:spPr/>
      <dgm:t>
        <a:bodyPr/>
        <a:lstStyle/>
        <a:p>
          <a:r>
            <a:rPr lang="ru-RU" dirty="0"/>
            <a:t>Продление сроков службы покрытия </a:t>
          </a:r>
          <a:r>
            <a:rPr lang="ru-RU" dirty="0" err="1"/>
            <a:t>профелактическими</a:t>
          </a:r>
          <a:r>
            <a:rPr lang="ru-RU" dirty="0"/>
            <a:t> мероприятиями</a:t>
          </a:r>
        </a:p>
      </dgm:t>
    </dgm:pt>
    <dgm:pt modelId="{A0FE788C-9253-4BCE-B238-7CFA178106A6}" type="parTrans" cxnId="{DD5948D5-DFB6-4A91-BC5B-B5B430DA2B40}">
      <dgm:prSet/>
      <dgm:spPr/>
      <dgm:t>
        <a:bodyPr/>
        <a:lstStyle/>
        <a:p>
          <a:endParaRPr lang="ru-RU"/>
        </a:p>
      </dgm:t>
    </dgm:pt>
    <dgm:pt modelId="{936A2BA9-DBEE-4428-BB7E-2FF50932907F}" type="sibTrans" cxnId="{DD5948D5-DFB6-4A91-BC5B-B5B430DA2B40}">
      <dgm:prSet/>
      <dgm:spPr/>
      <dgm:t>
        <a:bodyPr/>
        <a:lstStyle/>
        <a:p>
          <a:endParaRPr lang="ru-RU"/>
        </a:p>
      </dgm:t>
    </dgm:pt>
    <dgm:pt modelId="{10B4EA32-59C4-429E-BA3C-33B247F82CF9}" type="pres">
      <dgm:prSet presAssocID="{FF921B56-5E06-4902-A8E1-49934E5020B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566495-289C-43ED-9155-8EA530772473}" type="pres">
      <dgm:prSet presAssocID="{90FE636A-7E3A-4DD4-904E-7FBA82626F92}" presName="centerShape" presStyleLbl="node0" presStyleIdx="0" presStyleCnt="1"/>
      <dgm:spPr/>
      <dgm:t>
        <a:bodyPr/>
        <a:lstStyle/>
        <a:p>
          <a:endParaRPr lang="ru-RU"/>
        </a:p>
      </dgm:t>
    </dgm:pt>
    <dgm:pt modelId="{4902F980-FCE4-4393-8F4F-C154D9754508}" type="pres">
      <dgm:prSet presAssocID="{437B3930-B7FD-46D6-8836-3C04BFB07FC0}" presName="parTrans" presStyleLbl="sibTrans2D1" presStyleIdx="0" presStyleCnt="3"/>
      <dgm:spPr/>
      <dgm:t>
        <a:bodyPr/>
        <a:lstStyle/>
        <a:p>
          <a:endParaRPr lang="ru-RU"/>
        </a:p>
      </dgm:t>
    </dgm:pt>
    <dgm:pt modelId="{A92CF395-93FA-47FA-BF92-F85479C808DD}" type="pres">
      <dgm:prSet presAssocID="{437B3930-B7FD-46D6-8836-3C04BFB07FC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DAC61CE-9F83-4D6B-ABA7-9E126349CD3C}" type="pres">
      <dgm:prSet presAssocID="{EA6B0674-2EFA-49CA-92C1-32A73B763C4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1EAAD-09AF-4AF3-8266-D523382D6FC0}" type="pres">
      <dgm:prSet presAssocID="{4455513B-BECA-4543-8B24-48E76A686202}" presName="parTrans" presStyleLbl="sibTrans2D1" presStyleIdx="1" presStyleCnt="3"/>
      <dgm:spPr/>
      <dgm:t>
        <a:bodyPr/>
        <a:lstStyle/>
        <a:p>
          <a:endParaRPr lang="ru-RU"/>
        </a:p>
      </dgm:t>
    </dgm:pt>
    <dgm:pt modelId="{0CB08459-ED48-4AD1-AC6D-2188AFD9E938}" type="pres">
      <dgm:prSet presAssocID="{4455513B-BECA-4543-8B24-48E76A68620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8C8D1A8-741B-4981-8959-8A5A5E9BEAF6}" type="pres">
      <dgm:prSet presAssocID="{A7CBDB70-9F0B-4943-A5A5-CDA3CF6C01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C321C-E3E2-4A98-A456-D8F52A5C39C9}" type="pres">
      <dgm:prSet presAssocID="{A0FE788C-9253-4BCE-B238-7CFA178106A6}" presName="parTrans" presStyleLbl="sibTrans2D1" presStyleIdx="2" presStyleCnt="3"/>
      <dgm:spPr/>
      <dgm:t>
        <a:bodyPr/>
        <a:lstStyle/>
        <a:p>
          <a:endParaRPr lang="ru-RU"/>
        </a:p>
      </dgm:t>
    </dgm:pt>
    <dgm:pt modelId="{AEE57BE4-4183-4064-BB65-D41DDAAC468A}" type="pres">
      <dgm:prSet presAssocID="{A0FE788C-9253-4BCE-B238-7CFA178106A6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4E1885AE-AB00-40FF-8C3C-F518CC5722AF}" type="pres">
      <dgm:prSet presAssocID="{58C751A2-97D9-424D-B1B7-A654F3D4EF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868E20-5A6B-41FB-99CD-D7DB785DAC3C}" srcId="{90FE636A-7E3A-4DD4-904E-7FBA82626F92}" destId="{EA6B0674-2EFA-49CA-92C1-32A73B763C48}" srcOrd="0" destOrd="0" parTransId="{437B3930-B7FD-46D6-8836-3C04BFB07FC0}" sibTransId="{D9FC0022-EB24-4C20-8B9C-B0F5009DD4C8}"/>
    <dgm:cxn modelId="{6E71F741-2755-4886-A92F-B937FF2B6351}" srcId="{90FE636A-7E3A-4DD4-904E-7FBA82626F92}" destId="{A7CBDB70-9F0B-4943-A5A5-CDA3CF6C01FC}" srcOrd="1" destOrd="0" parTransId="{4455513B-BECA-4543-8B24-48E76A686202}" sibTransId="{22E90AE6-5B60-4B25-8FEC-384E24A3D1E2}"/>
    <dgm:cxn modelId="{82B2B761-44EF-43B2-AE86-D538EEF985CB}" type="presOf" srcId="{437B3930-B7FD-46D6-8836-3C04BFB07FC0}" destId="{4902F980-FCE4-4393-8F4F-C154D9754508}" srcOrd="0" destOrd="0" presId="urn:microsoft.com/office/officeart/2005/8/layout/radial5"/>
    <dgm:cxn modelId="{82B5441D-BDBF-40DA-BF87-4EF78E2A45EA}" type="presOf" srcId="{A0FE788C-9253-4BCE-B238-7CFA178106A6}" destId="{AEE57BE4-4183-4064-BB65-D41DDAAC468A}" srcOrd="1" destOrd="0" presId="urn:microsoft.com/office/officeart/2005/8/layout/radial5"/>
    <dgm:cxn modelId="{B084EDA4-1453-4635-808F-76ACA0A91B6A}" srcId="{FF921B56-5E06-4902-A8E1-49934E5020B6}" destId="{90FE636A-7E3A-4DD4-904E-7FBA82626F92}" srcOrd="0" destOrd="0" parTransId="{68C5DF9D-22AE-498B-98C0-2036D043B43E}" sibTransId="{301932C9-8E88-4E2C-BDA2-128B5F4E724C}"/>
    <dgm:cxn modelId="{8A1BAF73-75A8-430E-9FF6-88A5BBE6C157}" type="presOf" srcId="{EA6B0674-2EFA-49CA-92C1-32A73B763C48}" destId="{DDAC61CE-9F83-4D6B-ABA7-9E126349CD3C}" srcOrd="0" destOrd="0" presId="urn:microsoft.com/office/officeart/2005/8/layout/radial5"/>
    <dgm:cxn modelId="{0F2C3192-C46E-4022-B452-359888DC8ACC}" type="presOf" srcId="{A0FE788C-9253-4BCE-B238-7CFA178106A6}" destId="{11CC321C-E3E2-4A98-A456-D8F52A5C39C9}" srcOrd="0" destOrd="0" presId="urn:microsoft.com/office/officeart/2005/8/layout/radial5"/>
    <dgm:cxn modelId="{98315507-B072-4FAB-9964-9845FD272E7D}" type="presOf" srcId="{FF921B56-5E06-4902-A8E1-49934E5020B6}" destId="{10B4EA32-59C4-429E-BA3C-33B247F82CF9}" srcOrd="0" destOrd="0" presId="urn:microsoft.com/office/officeart/2005/8/layout/radial5"/>
    <dgm:cxn modelId="{DD5948D5-DFB6-4A91-BC5B-B5B430DA2B40}" srcId="{90FE636A-7E3A-4DD4-904E-7FBA82626F92}" destId="{58C751A2-97D9-424D-B1B7-A654F3D4EF4D}" srcOrd="2" destOrd="0" parTransId="{A0FE788C-9253-4BCE-B238-7CFA178106A6}" sibTransId="{936A2BA9-DBEE-4428-BB7E-2FF50932907F}"/>
    <dgm:cxn modelId="{34D82D14-771E-4FC0-8938-2B8B456B2DD6}" type="presOf" srcId="{58C751A2-97D9-424D-B1B7-A654F3D4EF4D}" destId="{4E1885AE-AB00-40FF-8C3C-F518CC5722AF}" srcOrd="0" destOrd="0" presId="urn:microsoft.com/office/officeart/2005/8/layout/radial5"/>
    <dgm:cxn modelId="{9F10DE8A-64C1-4500-9071-A292009DBB0A}" type="presOf" srcId="{4455513B-BECA-4543-8B24-48E76A686202}" destId="{A7C1EAAD-09AF-4AF3-8266-D523382D6FC0}" srcOrd="0" destOrd="0" presId="urn:microsoft.com/office/officeart/2005/8/layout/radial5"/>
    <dgm:cxn modelId="{AFA7A0E3-F880-41D5-8F53-4356F5730507}" type="presOf" srcId="{437B3930-B7FD-46D6-8836-3C04BFB07FC0}" destId="{A92CF395-93FA-47FA-BF92-F85479C808DD}" srcOrd="1" destOrd="0" presId="urn:microsoft.com/office/officeart/2005/8/layout/radial5"/>
    <dgm:cxn modelId="{C2C09D92-4190-461F-8AF9-E61ADAB429BD}" type="presOf" srcId="{A7CBDB70-9F0B-4943-A5A5-CDA3CF6C01FC}" destId="{F8C8D1A8-741B-4981-8959-8A5A5E9BEAF6}" srcOrd="0" destOrd="0" presId="urn:microsoft.com/office/officeart/2005/8/layout/radial5"/>
    <dgm:cxn modelId="{8D0E284A-F3E3-4A2E-B844-A9452D8DDFDA}" type="presOf" srcId="{4455513B-BECA-4543-8B24-48E76A686202}" destId="{0CB08459-ED48-4AD1-AC6D-2188AFD9E938}" srcOrd="1" destOrd="0" presId="urn:microsoft.com/office/officeart/2005/8/layout/radial5"/>
    <dgm:cxn modelId="{FE697EE5-6372-4A8A-8469-3B1BB2BCB677}" type="presOf" srcId="{90FE636A-7E3A-4DD4-904E-7FBA82626F92}" destId="{A8566495-289C-43ED-9155-8EA530772473}" srcOrd="0" destOrd="0" presId="urn:microsoft.com/office/officeart/2005/8/layout/radial5"/>
    <dgm:cxn modelId="{025215B3-88C9-4381-BDFA-B787E0B78348}" type="presParOf" srcId="{10B4EA32-59C4-429E-BA3C-33B247F82CF9}" destId="{A8566495-289C-43ED-9155-8EA530772473}" srcOrd="0" destOrd="0" presId="urn:microsoft.com/office/officeart/2005/8/layout/radial5"/>
    <dgm:cxn modelId="{2A0B5876-24AB-4988-8A9B-DD7878E48113}" type="presParOf" srcId="{10B4EA32-59C4-429E-BA3C-33B247F82CF9}" destId="{4902F980-FCE4-4393-8F4F-C154D9754508}" srcOrd="1" destOrd="0" presId="urn:microsoft.com/office/officeart/2005/8/layout/radial5"/>
    <dgm:cxn modelId="{39DC169A-B18A-4A20-B39F-F0D82093C7D8}" type="presParOf" srcId="{4902F980-FCE4-4393-8F4F-C154D9754508}" destId="{A92CF395-93FA-47FA-BF92-F85479C808DD}" srcOrd="0" destOrd="0" presId="urn:microsoft.com/office/officeart/2005/8/layout/radial5"/>
    <dgm:cxn modelId="{7BAF07B6-E9D5-4038-B1A0-5A27D99D381D}" type="presParOf" srcId="{10B4EA32-59C4-429E-BA3C-33B247F82CF9}" destId="{DDAC61CE-9F83-4D6B-ABA7-9E126349CD3C}" srcOrd="2" destOrd="0" presId="urn:microsoft.com/office/officeart/2005/8/layout/radial5"/>
    <dgm:cxn modelId="{08D68E87-B032-4A44-9F4D-8DBAA04803B5}" type="presParOf" srcId="{10B4EA32-59C4-429E-BA3C-33B247F82CF9}" destId="{A7C1EAAD-09AF-4AF3-8266-D523382D6FC0}" srcOrd="3" destOrd="0" presId="urn:microsoft.com/office/officeart/2005/8/layout/radial5"/>
    <dgm:cxn modelId="{7975A94A-FD14-4685-B96E-A3298E9C0429}" type="presParOf" srcId="{A7C1EAAD-09AF-4AF3-8266-D523382D6FC0}" destId="{0CB08459-ED48-4AD1-AC6D-2188AFD9E938}" srcOrd="0" destOrd="0" presId="urn:microsoft.com/office/officeart/2005/8/layout/radial5"/>
    <dgm:cxn modelId="{B822ED15-0AEC-4469-8717-41895CC7C115}" type="presParOf" srcId="{10B4EA32-59C4-429E-BA3C-33B247F82CF9}" destId="{F8C8D1A8-741B-4981-8959-8A5A5E9BEAF6}" srcOrd="4" destOrd="0" presId="urn:microsoft.com/office/officeart/2005/8/layout/radial5"/>
    <dgm:cxn modelId="{5793A94B-3174-4912-91F3-CF5AA5E0C424}" type="presParOf" srcId="{10B4EA32-59C4-429E-BA3C-33B247F82CF9}" destId="{11CC321C-E3E2-4A98-A456-D8F52A5C39C9}" srcOrd="5" destOrd="0" presId="urn:microsoft.com/office/officeart/2005/8/layout/radial5"/>
    <dgm:cxn modelId="{2A8EEBFE-1F0A-4638-8BB8-18F21B26F12B}" type="presParOf" srcId="{11CC321C-E3E2-4A98-A456-D8F52A5C39C9}" destId="{AEE57BE4-4183-4064-BB65-D41DDAAC468A}" srcOrd="0" destOrd="0" presId="urn:microsoft.com/office/officeart/2005/8/layout/radial5"/>
    <dgm:cxn modelId="{EAFD9CBD-BB0F-4EA2-B6AB-9D9F09DF66FB}" type="presParOf" srcId="{10B4EA32-59C4-429E-BA3C-33B247F82CF9}" destId="{4E1885AE-AB00-40FF-8C3C-F518CC5722AF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706BA-2DEC-4EEA-916E-DA8EACAD67E7}">
      <dsp:nvSpPr>
        <dsp:cNvPr id="0" name=""/>
        <dsp:cNvSpPr/>
      </dsp:nvSpPr>
      <dsp:spPr>
        <a:xfrm>
          <a:off x="2920" y="1931"/>
          <a:ext cx="4081055" cy="1830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Программа капитальных ремонтов федеральных автомобильных дорог в Челябинской и Курганской областях в 2017 году </a:t>
          </a:r>
          <a:r>
            <a:rPr lang="ru-RU" sz="2000" kern="1200"/>
            <a:t>составила 61,9 </a:t>
          </a:r>
          <a:r>
            <a:rPr lang="ru-RU" sz="2000" kern="1200" dirty="0"/>
            <a:t>км.</a:t>
          </a:r>
        </a:p>
      </dsp:txBody>
      <dsp:txXfrm>
        <a:off x="56528" y="55539"/>
        <a:ext cx="3973839" cy="1723081"/>
      </dsp:txXfrm>
    </dsp:sp>
    <dsp:sp modelId="{B38D25F9-38DF-4BF7-ADE4-495514A74EB0}">
      <dsp:nvSpPr>
        <dsp:cNvPr id="0" name=""/>
        <dsp:cNvSpPr/>
      </dsp:nvSpPr>
      <dsp:spPr>
        <a:xfrm>
          <a:off x="2920" y="2056203"/>
          <a:ext cx="1958280" cy="1830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Челябинская область </a:t>
          </a:r>
          <a:r>
            <a:rPr lang="ru-RU" sz="2000" kern="1200"/>
            <a:t>- 6,7 </a:t>
          </a:r>
          <a:r>
            <a:rPr lang="ru-RU" sz="2000" kern="1200" dirty="0"/>
            <a:t>км</a:t>
          </a:r>
        </a:p>
      </dsp:txBody>
      <dsp:txXfrm>
        <a:off x="56528" y="2109811"/>
        <a:ext cx="1851064" cy="1723081"/>
      </dsp:txXfrm>
    </dsp:sp>
    <dsp:sp modelId="{E244AB09-6707-4F81-8D57-42174431EF14}">
      <dsp:nvSpPr>
        <dsp:cNvPr id="0" name=""/>
        <dsp:cNvSpPr/>
      </dsp:nvSpPr>
      <dsp:spPr>
        <a:xfrm>
          <a:off x="2108718" y="2056203"/>
          <a:ext cx="1958280" cy="1830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Курганская </a:t>
          </a:r>
          <a:r>
            <a:rPr lang="ru-RU" sz="2000" kern="1200"/>
            <a:t>область - 55,2 </a:t>
          </a:r>
          <a:r>
            <a:rPr lang="ru-RU" sz="2000" kern="1200" dirty="0"/>
            <a:t>км</a:t>
          </a:r>
        </a:p>
      </dsp:txBody>
      <dsp:txXfrm>
        <a:off x="2162326" y="2109811"/>
        <a:ext cx="1851064" cy="1723081"/>
      </dsp:txXfrm>
    </dsp:sp>
    <dsp:sp modelId="{3174286B-BD38-4C85-9CD3-089E55A2EFAE}">
      <dsp:nvSpPr>
        <dsp:cNvPr id="0" name=""/>
        <dsp:cNvSpPr/>
      </dsp:nvSpPr>
      <dsp:spPr>
        <a:xfrm>
          <a:off x="4412967" y="1931"/>
          <a:ext cx="4081055" cy="1830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Программа ремонтов и устройства слоев износа в Челябинской и курганской области в 2017 </a:t>
          </a:r>
          <a:r>
            <a:rPr lang="ru-RU" sz="2000" kern="1200"/>
            <a:t>– 236 </a:t>
          </a:r>
          <a:r>
            <a:rPr lang="ru-RU" sz="2000" kern="1200" dirty="0"/>
            <a:t>км</a:t>
          </a:r>
        </a:p>
      </dsp:txBody>
      <dsp:txXfrm>
        <a:off x="4466575" y="55539"/>
        <a:ext cx="3973839" cy="1723081"/>
      </dsp:txXfrm>
    </dsp:sp>
    <dsp:sp modelId="{2397D0C1-1A0C-4E0B-A4B3-E9D4045B5344}">
      <dsp:nvSpPr>
        <dsp:cNvPr id="0" name=""/>
        <dsp:cNvSpPr/>
      </dsp:nvSpPr>
      <dsp:spPr>
        <a:xfrm>
          <a:off x="4412967" y="2056203"/>
          <a:ext cx="1958280" cy="1830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Челябинская область </a:t>
          </a:r>
          <a:r>
            <a:rPr lang="ru-RU" sz="2000" kern="1200"/>
            <a:t>– 168 </a:t>
          </a:r>
          <a:r>
            <a:rPr lang="ru-RU" sz="2000" kern="1200" dirty="0"/>
            <a:t>км</a:t>
          </a:r>
        </a:p>
      </dsp:txBody>
      <dsp:txXfrm>
        <a:off x="4466575" y="2109811"/>
        <a:ext cx="1851064" cy="1723081"/>
      </dsp:txXfrm>
    </dsp:sp>
    <dsp:sp modelId="{2BAE0898-41D3-4E1B-BD22-83280AB9C7CF}">
      <dsp:nvSpPr>
        <dsp:cNvPr id="0" name=""/>
        <dsp:cNvSpPr/>
      </dsp:nvSpPr>
      <dsp:spPr>
        <a:xfrm>
          <a:off x="6535743" y="2056203"/>
          <a:ext cx="1958280" cy="1830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Курганская область </a:t>
          </a:r>
          <a:r>
            <a:rPr lang="ru-RU" sz="2000" kern="1200"/>
            <a:t>– 68 </a:t>
          </a:r>
          <a:r>
            <a:rPr lang="ru-RU" sz="2000" kern="1200" dirty="0"/>
            <a:t>км</a:t>
          </a:r>
        </a:p>
      </dsp:txBody>
      <dsp:txXfrm>
        <a:off x="6589351" y="2109811"/>
        <a:ext cx="1851064" cy="17230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50F7C-C902-4685-9080-904D4072FB5E}">
      <dsp:nvSpPr>
        <dsp:cNvPr id="0" name=""/>
        <dsp:cNvSpPr/>
      </dsp:nvSpPr>
      <dsp:spPr>
        <a:xfrm rot="5400000">
          <a:off x="-202975" y="206947"/>
          <a:ext cx="1353167" cy="94721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1</a:t>
          </a:r>
        </a:p>
      </dsp:txBody>
      <dsp:txXfrm rot="-5400000">
        <a:off x="1" y="477581"/>
        <a:ext cx="947217" cy="405950"/>
      </dsp:txXfrm>
    </dsp:sp>
    <dsp:sp modelId="{45E40322-1F7A-474F-8465-77467B640AD9}">
      <dsp:nvSpPr>
        <dsp:cNvPr id="0" name=""/>
        <dsp:cNvSpPr/>
      </dsp:nvSpPr>
      <dsp:spPr>
        <a:xfrm rot="5400000">
          <a:off x="4498325" y="-3547135"/>
          <a:ext cx="879558" cy="7981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Переход на нормативные требования Технического регламента таможенного союза 014/2011 «Безопасность автомобильных дорог»</a:t>
          </a:r>
        </a:p>
      </dsp:txBody>
      <dsp:txXfrm rot="-5400000">
        <a:off x="947217" y="46909"/>
        <a:ext cx="7938838" cy="793686"/>
      </dsp:txXfrm>
    </dsp:sp>
    <dsp:sp modelId="{7EBC6790-9F30-4734-AF19-87294EA2FE27}">
      <dsp:nvSpPr>
        <dsp:cNvPr id="0" name=""/>
        <dsp:cNvSpPr/>
      </dsp:nvSpPr>
      <dsp:spPr>
        <a:xfrm rot="5400000">
          <a:off x="-202975" y="1414686"/>
          <a:ext cx="1353167" cy="947217"/>
        </a:xfrm>
        <a:prstGeom prst="chevron">
          <a:avLst/>
        </a:prstGeom>
        <a:gradFill rotWithShape="0">
          <a:gsLst>
            <a:gs pos="0">
              <a:schemeClr val="accent2">
                <a:hueOff val="-245742"/>
                <a:satOff val="29557"/>
                <a:lumOff val="3399"/>
                <a:alphaOff val="0"/>
                <a:shade val="51000"/>
                <a:satMod val="130000"/>
              </a:schemeClr>
            </a:gs>
            <a:gs pos="80000">
              <a:schemeClr val="accent2">
                <a:hueOff val="-245742"/>
                <a:satOff val="29557"/>
                <a:lumOff val="3399"/>
                <a:alphaOff val="0"/>
                <a:shade val="93000"/>
                <a:satMod val="130000"/>
              </a:schemeClr>
            </a:gs>
            <a:gs pos="100000">
              <a:schemeClr val="accent2">
                <a:hueOff val="-245742"/>
                <a:satOff val="29557"/>
                <a:lumOff val="339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245742"/>
              <a:satOff val="29557"/>
              <a:lumOff val="33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2</a:t>
          </a:r>
        </a:p>
      </dsp:txBody>
      <dsp:txXfrm rot="-5400000">
        <a:off x="1" y="1685320"/>
        <a:ext cx="947217" cy="405950"/>
      </dsp:txXfrm>
    </dsp:sp>
    <dsp:sp modelId="{2AC341C4-2C83-4D3A-B976-C864D94B0415}">
      <dsp:nvSpPr>
        <dsp:cNvPr id="0" name=""/>
        <dsp:cNvSpPr/>
      </dsp:nvSpPr>
      <dsp:spPr>
        <a:xfrm rot="5400000">
          <a:off x="4498325" y="-2339396"/>
          <a:ext cx="879558" cy="7981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45742"/>
              <a:satOff val="29557"/>
              <a:lumOff val="33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Поддержание в нормативном состоянии более 85 % протяженности автомобильных дорог</a:t>
          </a:r>
        </a:p>
      </dsp:txBody>
      <dsp:txXfrm rot="-5400000">
        <a:off x="947217" y="1254648"/>
        <a:ext cx="7938838" cy="793686"/>
      </dsp:txXfrm>
    </dsp:sp>
    <dsp:sp modelId="{429087E1-D592-47CB-BA67-2588DC5F556B}">
      <dsp:nvSpPr>
        <dsp:cNvPr id="0" name=""/>
        <dsp:cNvSpPr/>
      </dsp:nvSpPr>
      <dsp:spPr>
        <a:xfrm rot="5400000">
          <a:off x="-202975" y="2622424"/>
          <a:ext cx="1353167" cy="947217"/>
        </a:xfrm>
        <a:prstGeom prst="chevron">
          <a:avLst/>
        </a:prstGeom>
        <a:gradFill rotWithShape="0">
          <a:gsLst>
            <a:gs pos="0">
              <a:schemeClr val="accent2">
                <a:hueOff val="-491484"/>
                <a:satOff val="59113"/>
                <a:lumOff val="6797"/>
                <a:alphaOff val="0"/>
                <a:shade val="51000"/>
                <a:satMod val="130000"/>
              </a:schemeClr>
            </a:gs>
            <a:gs pos="80000">
              <a:schemeClr val="accent2">
                <a:hueOff val="-491484"/>
                <a:satOff val="59113"/>
                <a:lumOff val="6797"/>
                <a:alphaOff val="0"/>
                <a:shade val="93000"/>
                <a:satMod val="130000"/>
              </a:schemeClr>
            </a:gs>
            <a:gs pos="100000">
              <a:schemeClr val="accent2">
                <a:hueOff val="-491484"/>
                <a:satOff val="59113"/>
                <a:lumOff val="679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491484"/>
              <a:satOff val="59113"/>
              <a:lumOff val="6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3</a:t>
          </a:r>
        </a:p>
      </dsp:txBody>
      <dsp:txXfrm rot="-5400000">
        <a:off x="1" y="2893058"/>
        <a:ext cx="947217" cy="405950"/>
      </dsp:txXfrm>
    </dsp:sp>
    <dsp:sp modelId="{3B5D6D8E-570C-4F7F-8CD5-405E8867DC48}">
      <dsp:nvSpPr>
        <dsp:cNvPr id="0" name=""/>
        <dsp:cNvSpPr/>
      </dsp:nvSpPr>
      <dsp:spPr>
        <a:xfrm rot="5400000">
          <a:off x="4498325" y="-1131658"/>
          <a:ext cx="879558" cy="7981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91484"/>
              <a:satOff val="59113"/>
              <a:lumOff val="67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Снижение количества дефектов, требующих ямочного ремонта</a:t>
          </a:r>
        </a:p>
      </dsp:txBody>
      <dsp:txXfrm rot="-5400000">
        <a:off x="947217" y="2462386"/>
        <a:ext cx="7938838" cy="793686"/>
      </dsp:txXfrm>
    </dsp:sp>
    <dsp:sp modelId="{FD2DF1E8-D59B-4DA5-BDAA-121144504B7F}">
      <dsp:nvSpPr>
        <dsp:cNvPr id="0" name=""/>
        <dsp:cNvSpPr/>
      </dsp:nvSpPr>
      <dsp:spPr>
        <a:xfrm rot="5400000">
          <a:off x="-202975" y="3830163"/>
          <a:ext cx="1353167" cy="947217"/>
        </a:xfrm>
        <a:prstGeom prst="chevron">
          <a:avLst/>
        </a:prstGeom>
        <a:gradFill rotWithShape="0">
          <a:gsLst>
            <a:gs pos="0">
              <a:schemeClr val="accent2">
                <a:hueOff val="-737226"/>
                <a:satOff val="88670"/>
                <a:lumOff val="10196"/>
                <a:alphaOff val="0"/>
                <a:shade val="51000"/>
                <a:satMod val="130000"/>
              </a:schemeClr>
            </a:gs>
            <a:gs pos="80000">
              <a:schemeClr val="accent2">
                <a:hueOff val="-737226"/>
                <a:satOff val="88670"/>
                <a:lumOff val="10196"/>
                <a:alphaOff val="0"/>
                <a:shade val="93000"/>
                <a:satMod val="130000"/>
              </a:schemeClr>
            </a:gs>
            <a:gs pos="100000">
              <a:schemeClr val="accent2">
                <a:hueOff val="-737226"/>
                <a:satOff val="88670"/>
                <a:lumOff val="1019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737226"/>
              <a:satOff val="88670"/>
              <a:lumOff val="10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4</a:t>
          </a:r>
        </a:p>
      </dsp:txBody>
      <dsp:txXfrm rot="-5400000">
        <a:off x="1" y="4100797"/>
        <a:ext cx="947217" cy="405950"/>
      </dsp:txXfrm>
    </dsp:sp>
    <dsp:sp modelId="{8457B809-3A0B-4680-A54F-2CD34BB07121}">
      <dsp:nvSpPr>
        <dsp:cNvPr id="0" name=""/>
        <dsp:cNvSpPr/>
      </dsp:nvSpPr>
      <dsp:spPr>
        <a:xfrm rot="5400000">
          <a:off x="4498325" y="76079"/>
          <a:ext cx="879558" cy="7981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37226"/>
              <a:satOff val="88670"/>
              <a:lumOff val="10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Сохранение потребительских характеристик автомобильных дорог в течении межремонтных сроков</a:t>
          </a:r>
        </a:p>
      </dsp:txBody>
      <dsp:txXfrm rot="-5400000">
        <a:off x="947217" y="3670123"/>
        <a:ext cx="7938838" cy="7936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4C8E0-D4AB-4946-A133-01B183CBB054}">
      <dsp:nvSpPr>
        <dsp:cNvPr id="0" name=""/>
        <dsp:cNvSpPr/>
      </dsp:nvSpPr>
      <dsp:spPr>
        <a:xfrm>
          <a:off x="4248472" y="684604"/>
          <a:ext cx="2914461" cy="28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487"/>
              </a:lnTo>
              <a:lnTo>
                <a:pt x="2914461" y="143487"/>
              </a:lnTo>
              <a:lnTo>
                <a:pt x="2914461" y="28697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1E9FB-2CA3-44F1-BE91-D2EA90C1DD80}">
      <dsp:nvSpPr>
        <dsp:cNvPr id="0" name=""/>
        <dsp:cNvSpPr/>
      </dsp:nvSpPr>
      <dsp:spPr>
        <a:xfrm>
          <a:off x="4248472" y="684604"/>
          <a:ext cx="1072709" cy="28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487"/>
              </a:lnTo>
              <a:lnTo>
                <a:pt x="1072709" y="143487"/>
              </a:lnTo>
              <a:lnTo>
                <a:pt x="1072709" y="28697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66BDD-05AA-4C03-8652-68C5F293CFA1}">
      <dsp:nvSpPr>
        <dsp:cNvPr id="0" name=""/>
        <dsp:cNvSpPr/>
      </dsp:nvSpPr>
      <dsp:spPr>
        <a:xfrm>
          <a:off x="3479429" y="684604"/>
          <a:ext cx="769042" cy="286974"/>
        </a:xfrm>
        <a:custGeom>
          <a:avLst/>
          <a:gdLst/>
          <a:ahLst/>
          <a:cxnLst/>
          <a:rect l="0" t="0" r="0" b="0"/>
          <a:pathLst>
            <a:path>
              <a:moveTo>
                <a:pt x="769042" y="0"/>
              </a:moveTo>
              <a:lnTo>
                <a:pt x="769042" y="143487"/>
              </a:lnTo>
              <a:lnTo>
                <a:pt x="0" y="143487"/>
              </a:lnTo>
              <a:lnTo>
                <a:pt x="0" y="28697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E8429-8F91-40C6-A057-C149EB5AFD2C}">
      <dsp:nvSpPr>
        <dsp:cNvPr id="0" name=""/>
        <dsp:cNvSpPr/>
      </dsp:nvSpPr>
      <dsp:spPr>
        <a:xfrm>
          <a:off x="1217253" y="684604"/>
          <a:ext cx="3031218" cy="286974"/>
        </a:xfrm>
        <a:custGeom>
          <a:avLst/>
          <a:gdLst/>
          <a:ahLst/>
          <a:cxnLst/>
          <a:rect l="0" t="0" r="0" b="0"/>
          <a:pathLst>
            <a:path>
              <a:moveTo>
                <a:pt x="3031218" y="0"/>
              </a:moveTo>
              <a:lnTo>
                <a:pt x="3031218" y="143487"/>
              </a:lnTo>
              <a:lnTo>
                <a:pt x="0" y="143487"/>
              </a:lnTo>
              <a:lnTo>
                <a:pt x="0" y="28697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43A3C-B228-49C2-9FC4-41DCBE0784CB}">
      <dsp:nvSpPr>
        <dsp:cNvPr id="0" name=""/>
        <dsp:cNvSpPr/>
      </dsp:nvSpPr>
      <dsp:spPr>
        <a:xfrm>
          <a:off x="216021" y="1333"/>
          <a:ext cx="8064901" cy="6832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Основные транспортно-эксплуатационные показатели, устанавливающие необходимость проведения работ</a:t>
          </a:r>
        </a:p>
      </dsp:txBody>
      <dsp:txXfrm>
        <a:off x="216021" y="1333"/>
        <a:ext cx="8064901" cy="683271"/>
      </dsp:txXfrm>
    </dsp:sp>
    <dsp:sp modelId="{D220E358-D9BB-42E7-9650-6DB0D37C1826}">
      <dsp:nvSpPr>
        <dsp:cNvPr id="0" name=""/>
        <dsp:cNvSpPr/>
      </dsp:nvSpPr>
      <dsp:spPr>
        <a:xfrm>
          <a:off x="288031" y="971579"/>
          <a:ext cx="1858444" cy="6832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Показатель ровности </a:t>
          </a:r>
          <a:r>
            <a:rPr lang="en-US" sz="1600" kern="1200" dirty="0"/>
            <a:t>IRI</a:t>
          </a:r>
          <a:endParaRPr lang="ru-RU" sz="1600" kern="1200" dirty="0"/>
        </a:p>
      </dsp:txBody>
      <dsp:txXfrm>
        <a:off x="288031" y="971579"/>
        <a:ext cx="1858444" cy="683271"/>
      </dsp:txXfrm>
    </dsp:sp>
    <dsp:sp modelId="{CFA4636D-5CBE-47AE-BA95-880161FD1C76}">
      <dsp:nvSpPr>
        <dsp:cNvPr id="0" name=""/>
        <dsp:cNvSpPr/>
      </dsp:nvSpPr>
      <dsp:spPr>
        <a:xfrm>
          <a:off x="2433449" y="971579"/>
          <a:ext cx="2091959" cy="6832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Глубина колеи</a:t>
          </a:r>
        </a:p>
      </dsp:txBody>
      <dsp:txXfrm>
        <a:off x="2433449" y="971579"/>
        <a:ext cx="2091959" cy="683271"/>
      </dsp:txXfrm>
    </dsp:sp>
    <dsp:sp modelId="{9C5A771E-8C4D-494A-88C5-3F3CEF7574F3}">
      <dsp:nvSpPr>
        <dsp:cNvPr id="0" name=""/>
        <dsp:cNvSpPr/>
      </dsp:nvSpPr>
      <dsp:spPr>
        <a:xfrm>
          <a:off x="4812382" y="971579"/>
          <a:ext cx="1017596" cy="6832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Сцепление</a:t>
          </a:r>
        </a:p>
      </dsp:txBody>
      <dsp:txXfrm>
        <a:off x="4812382" y="971579"/>
        <a:ext cx="1017596" cy="683271"/>
      </dsp:txXfrm>
    </dsp:sp>
    <dsp:sp modelId="{3188BE46-E7E2-4F0E-B786-17405F4B3AC2}">
      <dsp:nvSpPr>
        <dsp:cNvPr id="0" name=""/>
        <dsp:cNvSpPr/>
      </dsp:nvSpPr>
      <dsp:spPr>
        <a:xfrm>
          <a:off x="6116953" y="971579"/>
          <a:ext cx="2091959" cy="68327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Несущая способность дорожной одежды</a:t>
          </a:r>
        </a:p>
      </dsp:txBody>
      <dsp:txXfrm>
        <a:off x="6116953" y="971579"/>
        <a:ext cx="2091959" cy="6832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462EC-9402-4087-A2C9-FA39AE8EA06B}">
      <dsp:nvSpPr>
        <dsp:cNvPr id="0" name=""/>
        <dsp:cNvSpPr/>
      </dsp:nvSpPr>
      <dsp:spPr>
        <a:xfrm>
          <a:off x="72006" y="2918"/>
          <a:ext cx="8064899" cy="527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Факторы, ухудшающие значения основных показателей</a:t>
          </a:r>
        </a:p>
      </dsp:txBody>
      <dsp:txXfrm>
        <a:off x="87444" y="18356"/>
        <a:ext cx="8034023" cy="496209"/>
      </dsp:txXfrm>
    </dsp:sp>
    <dsp:sp modelId="{BDA2A2AE-E488-4979-9D1D-E890D0B5A901}">
      <dsp:nvSpPr>
        <dsp:cNvPr id="0" name=""/>
        <dsp:cNvSpPr/>
      </dsp:nvSpPr>
      <dsp:spPr>
        <a:xfrm>
          <a:off x="878496" y="530004"/>
          <a:ext cx="806489" cy="395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314"/>
              </a:lnTo>
              <a:lnTo>
                <a:pt x="806489" y="39531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A86EF-8109-45E6-A2BA-E83EBEF5B996}">
      <dsp:nvSpPr>
        <dsp:cNvPr id="0" name=""/>
        <dsp:cNvSpPr/>
      </dsp:nvSpPr>
      <dsp:spPr>
        <a:xfrm>
          <a:off x="1684986" y="661775"/>
          <a:ext cx="6281059" cy="527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Использование шипованной резины в зимний период</a:t>
          </a:r>
        </a:p>
      </dsp:txBody>
      <dsp:txXfrm>
        <a:off x="1700424" y="677213"/>
        <a:ext cx="6250183" cy="496209"/>
      </dsp:txXfrm>
    </dsp:sp>
    <dsp:sp modelId="{AE9F3D01-7E3A-49F6-BE92-6C2651423763}">
      <dsp:nvSpPr>
        <dsp:cNvPr id="0" name=""/>
        <dsp:cNvSpPr/>
      </dsp:nvSpPr>
      <dsp:spPr>
        <a:xfrm>
          <a:off x="878496" y="530004"/>
          <a:ext cx="806489" cy="1054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171"/>
              </a:lnTo>
              <a:lnTo>
                <a:pt x="806489" y="1054171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20E82-3BED-4E7C-8543-6409B0C19D26}">
      <dsp:nvSpPr>
        <dsp:cNvPr id="0" name=""/>
        <dsp:cNvSpPr/>
      </dsp:nvSpPr>
      <dsp:spPr>
        <a:xfrm>
          <a:off x="1684986" y="1320633"/>
          <a:ext cx="6315939" cy="527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1881"/>
              <a:satOff val="20379"/>
              <a:lumOff val="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Воздействие климатических условий района расположения автомобильной дороги</a:t>
          </a:r>
        </a:p>
      </dsp:txBody>
      <dsp:txXfrm>
        <a:off x="1700424" y="1336071"/>
        <a:ext cx="6285063" cy="496209"/>
      </dsp:txXfrm>
    </dsp:sp>
    <dsp:sp modelId="{F84F1D01-1464-47DB-832D-843FC0D92D7C}">
      <dsp:nvSpPr>
        <dsp:cNvPr id="0" name=""/>
        <dsp:cNvSpPr/>
      </dsp:nvSpPr>
      <dsp:spPr>
        <a:xfrm>
          <a:off x="878496" y="530004"/>
          <a:ext cx="806489" cy="1713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029"/>
              </a:lnTo>
              <a:lnTo>
                <a:pt x="806489" y="171302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5E295-3CA0-4CFC-8BD4-1F5EF8C17BB1}">
      <dsp:nvSpPr>
        <dsp:cNvPr id="0" name=""/>
        <dsp:cNvSpPr/>
      </dsp:nvSpPr>
      <dsp:spPr>
        <a:xfrm>
          <a:off x="1684986" y="1979490"/>
          <a:ext cx="6307902" cy="527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03761"/>
              <a:satOff val="40758"/>
              <a:lumOff val="9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Воздействие повышенных нагрузок от грузового транспорта</a:t>
          </a:r>
        </a:p>
      </dsp:txBody>
      <dsp:txXfrm>
        <a:off x="1700424" y="1994928"/>
        <a:ext cx="6277026" cy="496209"/>
      </dsp:txXfrm>
    </dsp:sp>
    <dsp:sp modelId="{8987B70D-A638-45AA-8997-699858676D7B}">
      <dsp:nvSpPr>
        <dsp:cNvPr id="0" name=""/>
        <dsp:cNvSpPr/>
      </dsp:nvSpPr>
      <dsp:spPr>
        <a:xfrm>
          <a:off x="878496" y="530004"/>
          <a:ext cx="806489" cy="2371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1886"/>
              </a:lnTo>
              <a:lnTo>
                <a:pt x="806489" y="237188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591919-9500-4903-BD5D-53E213A80378}">
      <dsp:nvSpPr>
        <dsp:cNvPr id="0" name=""/>
        <dsp:cNvSpPr/>
      </dsp:nvSpPr>
      <dsp:spPr>
        <a:xfrm>
          <a:off x="1684986" y="2638347"/>
          <a:ext cx="6288151" cy="527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05642"/>
              <a:satOff val="61137"/>
              <a:lumOff val="141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Грунтово-геологические условия</a:t>
          </a:r>
        </a:p>
      </dsp:txBody>
      <dsp:txXfrm>
        <a:off x="1700424" y="2653785"/>
        <a:ext cx="6257275" cy="4962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80196-8E1E-4FFF-A226-059E3BBABF9D}">
      <dsp:nvSpPr>
        <dsp:cNvPr id="0" name=""/>
        <dsp:cNvSpPr/>
      </dsp:nvSpPr>
      <dsp:spPr>
        <a:xfrm>
          <a:off x="2552" y="99840"/>
          <a:ext cx="2561136" cy="1024454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Устройство защитного слоя</a:t>
          </a:r>
        </a:p>
      </dsp:txBody>
      <dsp:txXfrm>
        <a:off x="2552" y="99840"/>
        <a:ext cx="2305023" cy="1024454"/>
      </dsp:txXfrm>
    </dsp:sp>
    <dsp:sp modelId="{090FE25A-D958-4A02-9799-1A3E5D60D051}">
      <dsp:nvSpPr>
        <dsp:cNvPr id="0" name=""/>
        <dsp:cNvSpPr/>
      </dsp:nvSpPr>
      <dsp:spPr>
        <a:xfrm>
          <a:off x="2051461" y="99840"/>
          <a:ext cx="2561136" cy="102445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-405947"/>
                <a:satOff val="0"/>
                <a:lumOff val="24151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-405947"/>
                <a:satOff val="0"/>
                <a:lumOff val="24151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-405947"/>
                <a:satOff val="0"/>
                <a:lumOff val="241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Устройство слоя износа</a:t>
          </a:r>
        </a:p>
      </dsp:txBody>
      <dsp:txXfrm>
        <a:off x="2563688" y="99840"/>
        <a:ext cx="1536682" cy="1024454"/>
      </dsp:txXfrm>
    </dsp:sp>
    <dsp:sp modelId="{01B8B7D5-3CF8-47F4-ACFB-9DA4A119B36D}">
      <dsp:nvSpPr>
        <dsp:cNvPr id="0" name=""/>
        <dsp:cNvSpPr/>
      </dsp:nvSpPr>
      <dsp:spPr>
        <a:xfrm>
          <a:off x="4100370" y="99840"/>
          <a:ext cx="2561136" cy="102445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-811894"/>
                <a:satOff val="0"/>
                <a:lumOff val="4830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-811894"/>
                <a:satOff val="0"/>
                <a:lumOff val="4830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-811894"/>
                <a:satOff val="0"/>
                <a:lumOff val="483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Устройство слоя износа</a:t>
          </a:r>
        </a:p>
      </dsp:txBody>
      <dsp:txXfrm>
        <a:off x="4612597" y="99840"/>
        <a:ext cx="1536682" cy="1024454"/>
      </dsp:txXfrm>
    </dsp:sp>
    <dsp:sp modelId="{F0D26F41-3558-436F-8294-F53BCEFAEFDF}">
      <dsp:nvSpPr>
        <dsp:cNvPr id="0" name=""/>
        <dsp:cNvSpPr/>
      </dsp:nvSpPr>
      <dsp:spPr>
        <a:xfrm>
          <a:off x="6149279" y="99840"/>
          <a:ext cx="2561136" cy="1024454"/>
        </a:xfrm>
        <a:prstGeom prst="chevron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Капитальный ремонт</a:t>
          </a:r>
        </a:p>
      </dsp:txBody>
      <dsp:txXfrm>
        <a:off x="6661506" y="99840"/>
        <a:ext cx="1536682" cy="102445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0B984-7D28-4CA6-AABF-02759C11FB5F}">
      <dsp:nvSpPr>
        <dsp:cNvPr id="0" name=""/>
        <dsp:cNvSpPr/>
      </dsp:nvSpPr>
      <dsp:spPr>
        <a:xfrm>
          <a:off x="0" y="496855"/>
          <a:ext cx="8928992" cy="662473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C9A3210-742E-4264-B206-806F6A00D8BE}">
      <dsp:nvSpPr>
        <dsp:cNvPr id="0" name=""/>
        <dsp:cNvSpPr/>
      </dsp:nvSpPr>
      <dsp:spPr>
        <a:xfrm>
          <a:off x="13" y="993710"/>
          <a:ext cx="2589756" cy="662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Капитальный ремонт/ реконструкция</a:t>
          </a:r>
        </a:p>
      </dsp:txBody>
      <dsp:txXfrm>
        <a:off x="13" y="993710"/>
        <a:ext cx="2589756" cy="662473"/>
      </dsp:txXfrm>
    </dsp:sp>
    <dsp:sp modelId="{52CFF13C-FC6C-4DED-8E77-F4E4C9A0BB6E}">
      <dsp:nvSpPr>
        <dsp:cNvPr id="0" name=""/>
        <dsp:cNvSpPr/>
      </dsp:nvSpPr>
      <dsp:spPr>
        <a:xfrm>
          <a:off x="1215992" y="745282"/>
          <a:ext cx="165618" cy="1656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729617-FCF8-4E21-90EF-013A513500CB}">
      <dsp:nvSpPr>
        <dsp:cNvPr id="0" name=""/>
        <dsp:cNvSpPr/>
      </dsp:nvSpPr>
      <dsp:spPr>
        <a:xfrm>
          <a:off x="2723168" y="993710"/>
          <a:ext cx="2589756" cy="662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Ремонт</a:t>
          </a:r>
        </a:p>
      </dsp:txBody>
      <dsp:txXfrm>
        <a:off x="2723168" y="993710"/>
        <a:ext cx="2589756" cy="662473"/>
      </dsp:txXfrm>
    </dsp:sp>
    <dsp:sp modelId="{7C26882F-569E-492E-B1DB-F6997F4C02FE}">
      <dsp:nvSpPr>
        <dsp:cNvPr id="0" name=""/>
        <dsp:cNvSpPr/>
      </dsp:nvSpPr>
      <dsp:spPr>
        <a:xfrm>
          <a:off x="3935237" y="745282"/>
          <a:ext cx="165618" cy="1656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938EDC-02C4-48C4-B2D4-1014EA8EDE2E}">
      <dsp:nvSpPr>
        <dsp:cNvPr id="0" name=""/>
        <dsp:cNvSpPr/>
      </dsp:nvSpPr>
      <dsp:spPr>
        <a:xfrm>
          <a:off x="5413640" y="993710"/>
          <a:ext cx="2589756" cy="662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Капитальный ремонт</a:t>
          </a:r>
        </a:p>
      </dsp:txBody>
      <dsp:txXfrm>
        <a:off x="5413640" y="993710"/>
        <a:ext cx="2589756" cy="662473"/>
      </dsp:txXfrm>
    </dsp:sp>
    <dsp:sp modelId="{2F9623BD-7CC5-4404-A69B-C40ABDF92F08}">
      <dsp:nvSpPr>
        <dsp:cNvPr id="0" name=""/>
        <dsp:cNvSpPr/>
      </dsp:nvSpPr>
      <dsp:spPr>
        <a:xfrm>
          <a:off x="6654481" y="745282"/>
          <a:ext cx="165618" cy="1656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5A319-EF45-441F-837A-4BEDB629F07D}">
      <dsp:nvSpPr>
        <dsp:cNvPr id="0" name=""/>
        <dsp:cNvSpPr/>
      </dsp:nvSpPr>
      <dsp:spPr>
        <a:xfrm>
          <a:off x="-2249992" y="-349839"/>
          <a:ext cx="2702237" cy="2702237"/>
        </a:xfrm>
        <a:prstGeom prst="blockArc">
          <a:avLst>
            <a:gd name="adj1" fmla="val 18900000"/>
            <a:gd name="adj2" fmla="val 2700000"/>
            <a:gd name="adj3" fmla="val 799"/>
          </a:avLst>
        </a:prstGeom>
        <a:noFill/>
        <a:ln w="9525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21DE4-F64F-474B-BAF0-4662164C4875}">
      <dsp:nvSpPr>
        <dsp:cNvPr id="0" name=""/>
        <dsp:cNvSpPr/>
      </dsp:nvSpPr>
      <dsp:spPr>
        <a:xfrm>
          <a:off x="368120" y="286085"/>
          <a:ext cx="8262275" cy="572090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409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Устройство защитных слоев покрытия</a:t>
          </a:r>
        </a:p>
      </dsp:txBody>
      <dsp:txXfrm>
        <a:off x="368120" y="286085"/>
        <a:ext cx="8262275" cy="572090"/>
      </dsp:txXfrm>
    </dsp:sp>
    <dsp:sp modelId="{CB93D3F7-EA8E-48A3-8A73-A4C1C6260D07}">
      <dsp:nvSpPr>
        <dsp:cNvPr id="0" name=""/>
        <dsp:cNvSpPr/>
      </dsp:nvSpPr>
      <dsp:spPr>
        <a:xfrm>
          <a:off x="10563" y="214574"/>
          <a:ext cx="715113" cy="715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3E514-7965-4370-BAF5-DAB922AF1560}">
      <dsp:nvSpPr>
        <dsp:cNvPr id="0" name=""/>
        <dsp:cNvSpPr/>
      </dsp:nvSpPr>
      <dsp:spPr>
        <a:xfrm>
          <a:off x="368120" y="1144381"/>
          <a:ext cx="8262275" cy="572090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4097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Устройство слоев износа покрытия</a:t>
          </a:r>
        </a:p>
      </dsp:txBody>
      <dsp:txXfrm>
        <a:off x="368120" y="1144381"/>
        <a:ext cx="8262275" cy="572090"/>
      </dsp:txXfrm>
    </dsp:sp>
    <dsp:sp modelId="{0F219B55-07DB-40AD-840D-94B973106111}">
      <dsp:nvSpPr>
        <dsp:cNvPr id="0" name=""/>
        <dsp:cNvSpPr/>
      </dsp:nvSpPr>
      <dsp:spPr>
        <a:xfrm>
          <a:off x="10563" y="1072870"/>
          <a:ext cx="715113" cy="7151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4AB85-0BBF-42BA-B3D2-D8992B44F7C7}">
      <dsp:nvSpPr>
        <dsp:cNvPr id="0" name=""/>
        <dsp:cNvSpPr/>
      </dsp:nvSpPr>
      <dsp:spPr>
        <a:xfrm>
          <a:off x="4428492" y="700403"/>
          <a:ext cx="2266789" cy="282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336"/>
              </a:lnTo>
              <a:lnTo>
                <a:pt x="2266789" y="141336"/>
              </a:lnTo>
              <a:lnTo>
                <a:pt x="2266789" y="28267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9C07C-C501-421E-BB5A-CACBE5BF674B}">
      <dsp:nvSpPr>
        <dsp:cNvPr id="0" name=""/>
        <dsp:cNvSpPr/>
      </dsp:nvSpPr>
      <dsp:spPr>
        <a:xfrm>
          <a:off x="2125863" y="700403"/>
          <a:ext cx="2302628" cy="282673"/>
        </a:xfrm>
        <a:custGeom>
          <a:avLst/>
          <a:gdLst/>
          <a:ahLst/>
          <a:cxnLst/>
          <a:rect l="0" t="0" r="0" b="0"/>
          <a:pathLst>
            <a:path>
              <a:moveTo>
                <a:pt x="2302628" y="0"/>
              </a:moveTo>
              <a:lnTo>
                <a:pt x="2302628" y="141336"/>
              </a:lnTo>
              <a:lnTo>
                <a:pt x="0" y="141336"/>
              </a:lnTo>
              <a:lnTo>
                <a:pt x="0" y="28267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567B7-E08D-40BE-9DDE-4302B85F651F}">
      <dsp:nvSpPr>
        <dsp:cNvPr id="0" name=""/>
        <dsp:cNvSpPr/>
      </dsp:nvSpPr>
      <dsp:spPr>
        <a:xfrm>
          <a:off x="140885" y="288030"/>
          <a:ext cx="8575213" cy="4123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Виды работ по восстановлению эксплуатационных показателей</a:t>
          </a:r>
        </a:p>
      </dsp:txBody>
      <dsp:txXfrm>
        <a:off x="140885" y="288030"/>
        <a:ext cx="8575213" cy="412373"/>
      </dsp:txXfrm>
    </dsp:sp>
    <dsp:sp modelId="{D5045ABB-D0CE-4ADF-B803-C485423880AC}">
      <dsp:nvSpPr>
        <dsp:cNvPr id="0" name=""/>
        <dsp:cNvSpPr/>
      </dsp:nvSpPr>
      <dsp:spPr>
        <a:xfrm>
          <a:off x="410" y="983076"/>
          <a:ext cx="4250906" cy="12491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Устройство слоев износа: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- Из асфальтобетонной смеси по </a:t>
          </a:r>
          <a:r>
            <a:rPr lang="ru-RU" sz="1200" kern="1200" dirty="0" smtClean="0"/>
            <a:t>ПНСТ 184</a:t>
          </a:r>
          <a:endParaRPr lang="ru-RU" sz="12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- Из щебеночно-мастичной асфальтобетонной смеси по </a:t>
          </a:r>
          <a:r>
            <a:rPr lang="ru-RU" sz="1200" kern="1200" dirty="0" smtClean="0"/>
            <a:t>ПНСТ 183</a:t>
          </a:r>
          <a:endParaRPr lang="ru-RU" sz="1200" kern="1200" dirty="0"/>
        </a:p>
      </dsp:txBody>
      <dsp:txXfrm>
        <a:off x="410" y="983076"/>
        <a:ext cx="4250906" cy="1249173"/>
      </dsp:txXfrm>
    </dsp:sp>
    <dsp:sp modelId="{2927B19D-FF87-4E11-9D75-6525C784089F}">
      <dsp:nvSpPr>
        <dsp:cNvPr id="0" name=""/>
        <dsp:cNvSpPr/>
      </dsp:nvSpPr>
      <dsp:spPr>
        <a:xfrm>
          <a:off x="4533989" y="983076"/>
          <a:ext cx="4322584" cy="12491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Устройство защитных слоев: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Поверхностные обработки (ШПО)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Защитные </a:t>
          </a:r>
          <a:r>
            <a:rPr lang="ru-RU" sz="1200" kern="1200" dirty="0"/>
            <a:t>слои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- </a:t>
          </a:r>
          <a:r>
            <a:rPr lang="ru-RU" sz="1200" kern="1200" dirty="0" smtClean="0"/>
            <a:t>Тонкослойные </a:t>
          </a:r>
          <a:r>
            <a:rPr lang="ru-RU" sz="1200" kern="1200" dirty="0"/>
            <a:t>покрытия</a:t>
          </a:r>
        </a:p>
      </dsp:txBody>
      <dsp:txXfrm>
        <a:off x="4533989" y="983076"/>
        <a:ext cx="4322584" cy="124917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A7E28-C02A-4019-8AC2-2691D979BD50}">
      <dsp:nvSpPr>
        <dsp:cNvPr id="0" name=""/>
        <dsp:cNvSpPr/>
      </dsp:nvSpPr>
      <dsp:spPr>
        <a:xfrm>
          <a:off x="1231718" y="1599951"/>
          <a:ext cx="398836" cy="379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18" y="0"/>
              </a:lnTo>
              <a:lnTo>
                <a:pt x="199418" y="379988"/>
              </a:lnTo>
              <a:lnTo>
                <a:pt x="398836" y="379988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17364" y="1776174"/>
        <a:ext cx="27543" cy="27543"/>
      </dsp:txXfrm>
    </dsp:sp>
    <dsp:sp modelId="{9EB61EA3-B7CE-4588-A7A6-B2C4AFA97A91}">
      <dsp:nvSpPr>
        <dsp:cNvPr id="0" name=""/>
        <dsp:cNvSpPr/>
      </dsp:nvSpPr>
      <dsp:spPr>
        <a:xfrm>
          <a:off x="1231718" y="1219963"/>
          <a:ext cx="398836" cy="379988"/>
        </a:xfrm>
        <a:custGeom>
          <a:avLst/>
          <a:gdLst/>
          <a:ahLst/>
          <a:cxnLst/>
          <a:rect l="0" t="0" r="0" b="0"/>
          <a:pathLst>
            <a:path>
              <a:moveTo>
                <a:pt x="0" y="379988"/>
              </a:moveTo>
              <a:lnTo>
                <a:pt x="199418" y="379988"/>
              </a:lnTo>
              <a:lnTo>
                <a:pt x="199418" y="0"/>
              </a:lnTo>
              <a:lnTo>
                <a:pt x="398836" y="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17364" y="1396185"/>
        <a:ext cx="27543" cy="27543"/>
      </dsp:txXfrm>
    </dsp:sp>
    <dsp:sp modelId="{AD19DE03-81AF-485B-BA33-D2A0F7B9A2C7}">
      <dsp:nvSpPr>
        <dsp:cNvPr id="0" name=""/>
        <dsp:cNvSpPr/>
      </dsp:nvSpPr>
      <dsp:spPr>
        <a:xfrm rot="16200000">
          <a:off x="-168175" y="1295961"/>
          <a:ext cx="2191806" cy="607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Слои износа</a:t>
          </a:r>
        </a:p>
      </dsp:txBody>
      <dsp:txXfrm>
        <a:off x="-168175" y="1295961"/>
        <a:ext cx="2191806" cy="607981"/>
      </dsp:txXfrm>
    </dsp:sp>
    <dsp:sp modelId="{A7A6A2BD-4B06-4DA1-A45D-367E60B6C2FE}">
      <dsp:nvSpPr>
        <dsp:cNvPr id="0" name=""/>
        <dsp:cNvSpPr/>
      </dsp:nvSpPr>
      <dsp:spPr>
        <a:xfrm>
          <a:off x="1630554" y="915972"/>
          <a:ext cx="1994180" cy="6079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ЩМА-16 по  ПНСТ 183-2016</a:t>
          </a:r>
        </a:p>
      </dsp:txBody>
      <dsp:txXfrm>
        <a:off x="1630554" y="915972"/>
        <a:ext cx="1994180" cy="607981"/>
      </dsp:txXfrm>
    </dsp:sp>
    <dsp:sp modelId="{5D6CA5C2-669C-4E8F-949B-C6A7ABFFACC3}">
      <dsp:nvSpPr>
        <dsp:cNvPr id="0" name=""/>
        <dsp:cNvSpPr/>
      </dsp:nvSpPr>
      <dsp:spPr>
        <a:xfrm>
          <a:off x="1630554" y="1675949"/>
          <a:ext cx="1994180" cy="6079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ЩМА-22 по  ПНСТ 183-2016</a:t>
          </a:r>
        </a:p>
      </dsp:txBody>
      <dsp:txXfrm>
        <a:off x="1630554" y="1675949"/>
        <a:ext cx="1994180" cy="60798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A7E28-C02A-4019-8AC2-2691D979BD50}">
      <dsp:nvSpPr>
        <dsp:cNvPr id="0" name=""/>
        <dsp:cNvSpPr/>
      </dsp:nvSpPr>
      <dsp:spPr>
        <a:xfrm>
          <a:off x="1447742" y="1599951"/>
          <a:ext cx="398836" cy="759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418" y="0"/>
              </a:lnTo>
              <a:lnTo>
                <a:pt x="199418" y="759977"/>
              </a:lnTo>
              <a:lnTo>
                <a:pt x="398836" y="759977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25703" y="1958483"/>
        <a:ext cx="42913" cy="42913"/>
      </dsp:txXfrm>
    </dsp:sp>
    <dsp:sp modelId="{06F6B240-2059-4AF0-B2DC-6CE70970A9DA}">
      <dsp:nvSpPr>
        <dsp:cNvPr id="0" name=""/>
        <dsp:cNvSpPr/>
      </dsp:nvSpPr>
      <dsp:spPr>
        <a:xfrm>
          <a:off x="1447742" y="1554231"/>
          <a:ext cx="3988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8836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37189" y="1589981"/>
        <a:ext cx="19941" cy="19941"/>
      </dsp:txXfrm>
    </dsp:sp>
    <dsp:sp modelId="{9EB61EA3-B7CE-4588-A7A6-B2C4AFA97A91}">
      <dsp:nvSpPr>
        <dsp:cNvPr id="0" name=""/>
        <dsp:cNvSpPr/>
      </dsp:nvSpPr>
      <dsp:spPr>
        <a:xfrm>
          <a:off x="1447742" y="839974"/>
          <a:ext cx="398836" cy="759977"/>
        </a:xfrm>
        <a:custGeom>
          <a:avLst/>
          <a:gdLst/>
          <a:ahLst/>
          <a:cxnLst/>
          <a:rect l="0" t="0" r="0" b="0"/>
          <a:pathLst>
            <a:path>
              <a:moveTo>
                <a:pt x="0" y="759977"/>
              </a:moveTo>
              <a:lnTo>
                <a:pt x="199418" y="759977"/>
              </a:lnTo>
              <a:lnTo>
                <a:pt x="199418" y="0"/>
              </a:lnTo>
              <a:lnTo>
                <a:pt x="398836" y="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25703" y="1198506"/>
        <a:ext cx="42913" cy="42913"/>
      </dsp:txXfrm>
    </dsp:sp>
    <dsp:sp modelId="{AD19DE03-81AF-485B-BA33-D2A0F7B9A2C7}">
      <dsp:nvSpPr>
        <dsp:cNvPr id="0" name=""/>
        <dsp:cNvSpPr/>
      </dsp:nvSpPr>
      <dsp:spPr>
        <a:xfrm rot="16200000">
          <a:off x="47848" y="1295961"/>
          <a:ext cx="2191806" cy="6079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Защитные слои</a:t>
          </a:r>
        </a:p>
      </dsp:txBody>
      <dsp:txXfrm>
        <a:off x="47848" y="1295961"/>
        <a:ext cx="2191806" cy="607981"/>
      </dsp:txXfrm>
    </dsp:sp>
    <dsp:sp modelId="{A7A6A2BD-4B06-4DA1-A45D-367E60B6C2FE}">
      <dsp:nvSpPr>
        <dsp:cNvPr id="0" name=""/>
        <dsp:cNvSpPr/>
      </dsp:nvSpPr>
      <dsp:spPr>
        <a:xfrm>
          <a:off x="1846578" y="535983"/>
          <a:ext cx="1994180" cy="6079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Литые эмульсионно-минеральные </a:t>
          </a:r>
          <a:r>
            <a:rPr lang="ru-RU" sz="1400" kern="1200" dirty="0" smtClean="0"/>
            <a:t>смеси (</a:t>
          </a:r>
          <a:r>
            <a:rPr lang="ru-RU" sz="1400" kern="1200" dirty="0" err="1" smtClean="0"/>
            <a:t>микросюрфейсинг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1846578" y="535983"/>
        <a:ext cx="1994180" cy="607981"/>
      </dsp:txXfrm>
    </dsp:sp>
    <dsp:sp modelId="{ED428BC2-ABBD-4C1B-9725-6AD567D7291A}">
      <dsp:nvSpPr>
        <dsp:cNvPr id="0" name=""/>
        <dsp:cNvSpPr/>
      </dsp:nvSpPr>
      <dsp:spPr>
        <a:xfrm>
          <a:off x="1846578" y="1295961"/>
          <a:ext cx="1994180" cy="6079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Тонкослойное фрикционное покрытие «</a:t>
          </a:r>
          <a:r>
            <a:rPr lang="ru-RU" sz="1400" kern="1200" dirty="0" err="1"/>
            <a:t>Тонфриз</a:t>
          </a:r>
          <a:r>
            <a:rPr lang="ru-RU" sz="1400" kern="1200" dirty="0"/>
            <a:t>» </a:t>
          </a:r>
        </a:p>
      </dsp:txBody>
      <dsp:txXfrm>
        <a:off x="1846578" y="1295961"/>
        <a:ext cx="1994180" cy="607981"/>
      </dsp:txXfrm>
    </dsp:sp>
    <dsp:sp modelId="{5D6CA5C2-669C-4E8F-949B-C6A7ABFFACC3}">
      <dsp:nvSpPr>
        <dsp:cNvPr id="0" name=""/>
        <dsp:cNvSpPr/>
      </dsp:nvSpPr>
      <dsp:spPr>
        <a:xfrm>
          <a:off x="1846578" y="2055938"/>
          <a:ext cx="1994180" cy="6079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Тонкослойное покрытие (ЩМА-8)</a:t>
          </a:r>
        </a:p>
      </dsp:txBody>
      <dsp:txXfrm>
        <a:off x="1846578" y="2055938"/>
        <a:ext cx="1994180" cy="60798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7A613-648C-46DC-81F1-432F6A1D787E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2016</a:t>
          </a:r>
          <a:endParaRPr lang="en-US" sz="2900" kern="1200" dirty="0">
            <a:latin typeface="Calibri"/>
          </a:endParaRPr>
        </a:p>
      </dsp:txBody>
      <dsp:txXfrm rot="-5400000">
        <a:off x="1" y="520688"/>
        <a:ext cx="1039018" cy="445294"/>
      </dsp:txXfrm>
    </dsp:sp>
    <dsp:sp modelId="{8915488B-53FF-46AB-9E4C-0710FAAFA4FC}">
      <dsp:nvSpPr>
        <dsp:cNvPr id="0" name=""/>
        <dsp:cNvSpPr/>
      </dsp:nvSpPr>
      <dsp:spPr>
        <a:xfrm rot="5400000">
          <a:off x="4165227" y="-3125029"/>
          <a:ext cx="964803" cy="72172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Включение требований ТР ТС в проектную документацию.</a:t>
          </a:r>
          <a:endParaRPr lang="en-US" sz="1100" kern="1200"/>
        </a:p>
      </dsp:txBody>
      <dsp:txXfrm rot="-5400000">
        <a:off x="1039018" y="48278"/>
        <a:ext cx="7170123" cy="870607"/>
      </dsp:txXfrm>
    </dsp:sp>
    <dsp:sp modelId="{650C5CC5-2F6E-47F2-9542-8E6845D3BF3F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2017</a:t>
          </a:r>
          <a:endParaRPr lang="en-US" sz="2900" kern="1200"/>
        </a:p>
      </dsp:txBody>
      <dsp:txXfrm rot="-5400000">
        <a:off x="1" y="1809352"/>
        <a:ext cx="1039018" cy="445294"/>
      </dsp:txXfrm>
    </dsp:sp>
    <dsp:sp modelId="{44E10C2E-EE0A-48D0-86B3-E369640AC286}">
      <dsp:nvSpPr>
        <dsp:cNvPr id="0" name=""/>
        <dsp:cNvSpPr/>
      </dsp:nvSpPr>
      <dsp:spPr>
        <a:xfrm rot="5400000">
          <a:off x="4165227" y="-1836365"/>
          <a:ext cx="964803" cy="72172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Объекты ремонта и содержания по ТР ТС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Проектирование Капитальных ремонтов по требованиям ТР ТС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Реализуемые проекты </a:t>
          </a:r>
          <a:r>
            <a:rPr lang="ru-RU" sz="1100" kern="1200" dirty="0" err="1"/>
            <a:t>капиатльного</a:t>
          </a:r>
          <a:r>
            <a:rPr lang="ru-RU" sz="1100" kern="1200" dirty="0"/>
            <a:t> ремонта запроектированы по старым требованиям</a:t>
          </a:r>
          <a:endParaRPr lang="en-US" sz="1100" kern="1200"/>
        </a:p>
      </dsp:txBody>
      <dsp:txXfrm rot="-5400000">
        <a:off x="1039018" y="1336942"/>
        <a:ext cx="7170123" cy="870607"/>
      </dsp:txXfrm>
    </dsp:sp>
    <dsp:sp modelId="{FB1DA590-5E34-4D28-9AE9-284E5637F0C3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2018</a:t>
          </a:r>
          <a:endParaRPr lang="en-US" sz="2900" kern="1200"/>
        </a:p>
      </dsp:txBody>
      <dsp:txXfrm rot="-5400000">
        <a:off x="1" y="3098016"/>
        <a:ext cx="1039018" cy="445294"/>
      </dsp:txXfrm>
    </dsp:sp>
    <dsp:sp modelId="{CC267EA5-38E2-4C4F-89CD-8E34658EF3D2}">
      <dsp:nvSpPr>
        <dsp:cNvPr id="0" name=""/>
        <dsp:cNvSpPr/>
      </dsp:nvSpPr>
      <dsp:spPr>
        <a:xfrm rot="5400000">
          <a:off x="4165227" y="-547701"/>
          <a:ext cx="964803" cy="72172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Программа </a:t>
          </a:r>
          <a:r>
            <a:rPr lang="ru-RU" sz="1100" kern="1200" dirty="0" smtClean="0"/>
            <a:t>по ремонту и содержанию </a:t>
          </a:r>
          <a:r>
            <a:rPr lang="ru-RU" sz="1100" kern="1200" dirty="0"/>
            <a:t>будет выполнена полностью с использованием материалов по ТР ТС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Большинство объектов капитального ремонта будет реализовано с использованием материалов, отвечающих требованиям ТР ТС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При проектировании будут учитываться требования ТР ТС и Постановления правительства №658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-5400000">
        <a:off x="1039018" y="2625606"/>
        <a:ext cx="7170123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706BA-2DEC-4EEA-916E-DA8EACAD67E7}">
      <dsp:nvSpPr>
        <dsp:cNvPr id="0" name=""/>
        <dsp:cNvSpPr/>
      </dsp:nvSpPr>
      <dsp:spPr>
        <a:xfrm>
          <a:off x="3160" y="424"/>
          <a:ext cx="8554247" cy="577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Искусственные сооружения</a:t>
          </a:r>
        </a:p>
      </dsp:txBody>
      <dsp:txXfrm>
        <a:off x="20078" y="17342"/>
        <a:ext cx="8520411" cy="543799"/>
      </dsp:txXfrm>
    </dsp:sp>
    <dsp:sp modelId="{98DAF825-4046-461F-9BBD-6BEEBBDF5523}">
      <dsp:nvSpPr>
        <dsp:cNvPr id="0" name=""/>
        <dsp:cNvSpPr/>
      </dsp:nvSpPr>
      <dsp:spPr>
        <a:xfrm>
          <a:off x="3160" y="781707"/>
          <a:ext cx="4104725" cy="577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Капитальный ремонт - 3 </a:t>
          </a:r>
          <a:r>
            <a:rPr lang="ru-RU" sz="2500" kern="1200" dirty="0" err="1"/>
            <a:t>шт</a:t>
          </a:r>
          <a:endParaRPr lang="ru-RU" sz="2500" kern="1200" dirty="0"/>
        </a:p>
      </dsp:txBody>
      <dsp:txXfrm>
        <a:off x="20078" y="798625"/>
        <a:ext cx="4070889" cy="543799"/>
      </dsp:txXfrm>
    </dsp:sp>
    <dsp:sp modelId="{9903C696-B427-4D72-9041-D1ED07A07BF7}">
      <dsp:nvSpPr>
        <dsp:cNvPr id="0" name=""/>
        <dsp:cNvSpPr/>
      </dsp:nvSpPr>
      <dsp:spPr>
        <a:xfrm>
          <a:off x="4452682" y="781707"/>
          <a:ext cx="4104725" cy="577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Ремонт - 8 </a:t>
          </a:r>
          <a:r>
            <a:rPr lang="ru-RU" sz="2500" kern="1200" dirty="0" err="1"/>
            <a:t>шт</a:t>
          </a:r>
          <a:endParaRPr lang="ru-RU" sz="2500" kern="1200" dirty="0"/>
        </a:p>
      </dsp:txBody>
      <dsp:txXfrm>
        <a:off x="4469600" y="798625"/>
        <a:ext cx="4070889" cy="54379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4332F-249A-47B9-9C23-711972FB55BA}">
      <dsp:nvSpPr>
        <dsp:cNvPr id="0" name=""/>
        <dsp:cNvSpPr/>
      </dsp:nvSpPr>
      <dsp:spPr>
        <a:xfrm>
          <a:off x="1962" y="50451"/>
          <a:ext cx="4684756" cy="3396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 2016 г. Получено 4 положительных заключения по объектам, запроектированным согласно требованиям ТР ТС 014/2011</a:t>
          </a:r>
        </a:p>
      </dsp:txBody>
      <dsp:txXfrm>
        <a:off x="1962" y="50451"/>
        <a:ext cx="4684756" cy="33963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4332F-249A-47B9-9C23-711972FB55BA}">
      <dsp:nvSpPr>
        <dsp:cNvPr id="0" name=""/>
        <dsp:cNvSpPr/>
      </dsp:nvSpPr>
      <dsp:spPr>
        <a:xfrm>
          <a:off x="0" y="3938"/>
          <a:ext cx="4684110" cy="5039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 2017 г., по состоянию на 11.10.2017 г., получено 6 положительных заключений по объектам, запроектированным согласно требованиям ТР ТС 014/2011</a:t>
          </a:r>
        </a:p>
      </dsp:txBody>
      <dsp:txXfrm>
        <a:off x="0" y="3938"/>
        <a:ext cx="4684110" cy="50395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4332F-249A-47B9-9C23-711972FB55BA}">
      <dsp:nvSpPr>
        <dsp:cNvPr id="0" name=""/>
        <dsp:cNvSpPr/>
      </dsp:nvSpPr>
      <dsp:spPr>
        <a:xfrm>
          <a:off x="0" y="0"/>
          <a:ext cx="4154182" cy="1096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Для определения сметной стоимости объекта проектирования, стоимость материалов, применяемых согласно ПНСТ 183-2016, ПНСТ 184-2016, ГОСТ 33133-2014 и ГОСТ 32703-2014 определяется применительно к старым стандартам, так как материалы соответствующие требованиям данных стандартов отсутствуют в ФССЦ</a:t>
          </a:r>
        </a:p>
      </dsp:txBody>
      <dsp:txXfrm>
        <a:off x="0" y="0"/>
        <a:ext cx="4154182" cy="109674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29B95-0A5A-478C-8F55-4F464C82D502}">
      <dsp:nvSpPr>
        <dsp:cNvPr id="0" name=""/>
        <dsp:cNvSpPr/>
      </dsp:nvSpPr>
      <dsp:spPr>
        <a:xfrm>
          <a:off x="3446055" y="2357717"/>
          <a:ext cx="2251888" cy="22518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Новые материалы</a:t>
          </a:r>
        </a:p>
      </dsp:txBody>
      <dsp:txXfrm>
        <a:off x="3775836" y="2687498"/>
        <a:ext cx="1592326" cy="1592326"/>
      </dsp:txXfrm>
    </dsp:sp>
    <dsp:sp modelId="{63937771-9879-4603-96F5-20B6375CBDBC}">
      <dsp:nvSpPr>
        <dsp:cNvPr id="0" name=""/>
        <dsp:cNvSpPr/>
      </dsp:nvSpPr>
      <dsp:spPr>
        <a:xfrm rot="11700000">
          <a:off x="1743331" y="2629295"/>
          <a:ext cx="1675444" cy="6417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3384E5-478C-4EB5-B128-E5A930C43D1C}">
      <dsp:nvSpPr>
        <dsp:cNvPr id="0" name=""/>
        <dsp:cNvSpPr/>
      </dsp:nvSpPr>
      <dsp:spPr>
        <a:xfrm>
          <a:off x="702229" y="1877653"/>
          <a:ext cx="2139294" cy="171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Щебень по ГОСТ 32703</a:t>
          </a:r>
        </a:p>
      </dsp:txBody>
      <dsp:txXfrm>
        <a:off x="752355" y="1927779"/>
        <a:ext cx="2039042" cy="1611183"/>
      </dsp:txXfrm>
    </dsp:sp>
    <dsp:sp modelId="{6CDA479A-ACFB-457D-857A-38C0B89E5A82}">
      <dsp:nvSpPr>
        <dsp:cNvPr id="0" name=""/>
        <dsp:cNvSpPr/>
      </dsp:nvSpPr>
      <dsp:spPr>
        <a:xfrm rot="14700000">
          <a:off x="2863185" y="1294704"/>
          <a:ext cx="1675444" cy="6417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93D948-BF3A-4DFC-BAC9-FCDC5CF27E63}">
      <dsp:nvSpPr>
        <dsp:cNvPr id="0" name=""/>
        <dsp:cNvSpPr/>
      </dsp:nvSpPr>
      <dsp:spPr>
        <a:xfrm>
          <a:off x="2277224" y="647"/>
          <a:ext cx="2139294" cy="171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БИТУМ по ГОСТ 33133</a:t>
          </a:r>
        </a:p>
      </dsp:txBody>
      <dsp:txXfrm>
        <a:off x="2327350" y="50773"/>
        <a:ext cx="2039042" cy="1611183"/>
      </dsp:txXfrm>
    </dsp:sp>
    <dsp:sp modelId="{EE32C0C1-308E-419B-8771-E1A76A615A3C}">
      <dsp:nvSpPr>
        <dsp:cNvPr id="0" name=""/>
        <dsp:cNvSpPr/>
      </dsp:nvSpPr>
      <dsp:spPr>
        <a:xfrm rot="17700000">
          <a:off x="4605369" y="1294704"/>
          <a:ext cx="1675444" cy="6417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1A7818-AE05-46A6-A939-F13ACA236DA9}">
      <dsp:nvSpPr>
        <dsp:cNvPr id="0" name=""/>
        <dsp:cNvSpPr/>
      </dsp:nvSpPr>
      <dsp:spPr>
        <a:xfrm>
          <a:off x="4727481" y="647"/>
          <a:ext cx="2139294" cy="171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Асфальтобетоны А16ВТ, А32НТ и </a:t>
          </a:r>
          <a:r>
            <a:rPr lang="ru-RU" sz="2100" kern="1200" dirty="0" err="1"/>
            <a:t>др</a:t>
          </a:r>
          <a:endParaRPr lang="ru-RU" sz="2100" kern="1200" dirty="0"/>
        </a:p>
      </dsp:txBody>
      <dsp:txXfrm>
        <a:off x="4777607" y="50773"/>
        <a:ext cx="2039042" cy="1611183"/>
      </dsp:txXfrm>
    </dsp:sp>
    <dsp:sp modelId="{14FE2B50-E3E4-47F4-8EDF-DF922B15F71C}">
      <dsp:nvSpPr>
        <dsp:cNvPr id="0" name=""/>
        <dsp:cNvSpPr/>
      </dsp:nvSpPr>
      <dsp:spPr>
        <a:xfrm rot="20700000">
          <a:off x="5725223" y="2629295"/>
          <a:ext cx="1675444" cy="6417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028E61-B688-4838-A921-B3E977A838F2}">
      <dsp:nvSpPr>
        <dsp:cNvPr id="0" name=""/>
        <dsp:cNvSpPr/>
      </dsp:nvSpPr>
      <dsp:spPr>
        <a:xfrm>
          <a:off x="6302476" y="1877653"/>
          <a:ext cx="2139294" cy="171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ЩМА 8, ЩМА </a:t>
          </a:r>
          <a:r>
            <a:rPr lang="ru-RU" sz="2100" kern="1200" dirty="0" smtClean="0"/>
            <a:t>16, ЩМА</a:t>
          </a:r>
          <a:r>
            <a:rPr lang="en-US" sz="2100" kern="1200" dirty="0" smtClean="0"/>
            <a:t> 22</a:t>
          </a:r>
          <a:endParaRPr lang="ru-RU" sz="2100" kern="1200" dirty="0"/>
        </a:p>
      </dsp:txBody>
      <dsp:txXfrm>
        <a:off x="6352602" y="1927779"/>
        <a:ext cx="2039042" cy="161118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29B95-0A5A-478C-8F55-4F464C82D502}">
      <dsp:nvSpPr>
        <dsp:cNvPr id="0" name=""/>
        <dsp:cNvSpPr/>
      </dsp:nvSpPr>
      <dsp:spPr>
        <a:xfrm>
          <a:off x="3446055" y="2357717"/>
          <a:ext cx="2251888" cy="22518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500" kern="1200" dirty="0"/>
            <a:t>Новые материалы</a:t>
          </a:r>
        </a:p>
      </dsp:txBody>
      <dsp:txXfrm>
        <a:off x="3775836" y="2687498"/>
        <a:ext cx="1592326" cy="1592326"/>
      </dsp:txXfrm>
    </dsp:sp>
    <dsp:sp modelId="{63937771-9879-4603-96F5-20B6375CBDBC}">
      <dsp:nvSpPr>
        <dsp:cNvPr id="0" name=""/>
        <dsp:cNvSpPr/>
      </dsp:nvSpPr>
      <dsp:spPr>
        <a:xfrm rot="11700000">
          <a:off x="1743331" y="2629295"/>
          <a:ext cx="1675444" cy="6417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3384E5-478C-4EB5-B128-E5A930C43D1C}">
      <dsp:nvSpPr>
        <dsp:cNvPr id="0" name=""/>
        <dsp:cNvSpPr/>
      </dsp:nvSpPr>
      <dsp:spPr>
        <a:xfrm>
          <a:off x="702229" y="1877653"/>
          <a:ext cx="2139294" cy="171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/>
            <a:t>Щебень </a:t>
          </a:r>
          <a:r>
            <a:rPr lang="mr-IN" sz="2300" kern="1200" dirty="0"/>
            <a:t>–</a:t>
          </a:r>
          <a:r>
            <a:rPr lang="ru-RU" sz="2300" kern="1200" dirty="0"/>
            <a:t>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/>
            <a:t>236 400 м</a:t>
          </a: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³</a:t>
          </a:r>
          <a:endParaRPr lang="ru-RU" sz="2300" kern="1200" dirty="0"/>
        </a:p>
      </dsp:txBody>
      <dsp:txXfrm>
        <a:off x="752355" y="1927779"/>
        <a:ext cx="2039042" cy="1611183"/>
      </dsp:txXfrm>
    </dsp:sp>
    <dsp:sp modelId="{6CDA479A-ACFB-457D-857A-38C0B89E5A82}">
      <dsp:nvSpPr>
        <dsp:cNvPr id="0" name=""/>
        <dsp:cNvSpPr/>
      </dsp:nvSpPr>
      <dsp:spPr>
        <a:xfrm rot="14700000">
          <a:off x="2863185" y="1294704"/>
          <a:ext cx="1675444" cy="6417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93D948-BF3A-4DFC-BAC9-FCDC5CF27E63}">
      <dsp:nvSpPr>
        <dsp:cNvPr id="0" name=""/>
        <dsp:cNvSpPr/>
      </dsp:nvSpPr>
      <dsp:spPr>
        <a:xfrm>
          <a:off x="2195738" y="647"/>
          <a:ext cx="2302265" cy="171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/>
            <a:t>Битум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/>
            <a:t>по ГОСТ 33133 </a:t>
          </a:r>
          <a:r>
            <a:rPr lang="mr-IN" sz="2300" kern="1200" dirty="0"/>
            <a:t>–</a:t>
          </a:r>
          <a:r>
            <a:rPr lang="ru-RU" sz="2300" kern="1200" dirty="0"/>
            <a:t> 24 300 т </a:t>
          </a:r>
        </a:p>
      </dsp:txBody>
      <dsp:txXfrm>
        <a:off x="2245864" y="50773"/>
        <a:ext cx="2202013" cy="1611183"/>
      </dsp:txXfrm>
    </dsp:sp>
    <dsp:sp modelId="{EE32C0C1-308E-419B-8771-E1A76A615A3C}">
      <dsp:nvSpPr>
        <dsp:cNvPr id="0" name=""/>
        <dsp:cNvSpPr/>
      </dsp:nvSpPr>
      <dsp:spPr>
        <a:xfrm rot="17700000">
          <a:off x="4605369" y="1294704"/>
          <a:ext cx="1675444" cy="6417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1A7818-AE05-46A6-A939-F13ACA236DA9}">
      <dsp:nvSpPr>
        <dsp:cNvPr id="0" name=""/>
        <dsp:cNvSpPr/>
      </dsp:nvSpPr>
      <dsp:spPr>
        <a:xfrm>
          <a:off x="4727481" y="647"/>
          <a:ext cx="2139294" cy="171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300" kern="1200" dirty="0"/>
            <a:t> </a:t>
          </a:r>
          <a:r>
            <a:rPr lang="ru-RU" sz="2300" kern="1200" dirty="0"/>
            <a:t>ЩМА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/>
            <a:t>по ПНСТ 183 </a:t>
          </a:r>
          <a:r>
            <a:rPr lang="mr-IN" sz="2300" kern="1200" dirty="0"/>
            <a:t>–</a:t>
          </a:r>
          <a:r>
            <a:rPr lang="ru-RU" sz="2300" kern="1200" dirty="0"/>
            <a:t> 211 100 т </a:t>
          </a:r>
        </a:p>
      </dsp:txBody>
      <dsp:txXfrm>
        <a:off x="4777607" y="50773"/>
        <a:ext cx="2039042" cy="1611183"/>
      </dsp:txXfrm>
    </dsp:sp>
    <dsp:sp modelId="{14FE2B50-E3E4-47F4-8EDF-DF922B15F71C}">
      <dsp:nvSpPr>
        <dsp:cNvPr id="0" name=""/>
        <dsp:cNvSpPr/>
      </dsp:nvSpPr>
      <dsp:spPr>
        <a:xfrm rot="20700000">
          <a:off x="5725223" y="2629295"/>
          <a:ext cx="1675444" cy="64178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028E61-B688-4838-A921-B3E977A838F2}">
      <dsp:nvSpPr>
        <dsp:cNvPr id="0" name=""/>
        <dsp:cNvSpPr/>
      </dsp:nvSpPr>
      <dsp:spPr>
        <a:xfrm>
          <a:off x="6302476" y="1877653"/>
          <a:ext cx="2139294" cy="1711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/>
            <a:t>Асфальтобетон по ПНСТ 184 </a:t>
          </a:r>
          <a:r>
            <a:rPr lang="mr-IN" sz="2300" kern="1200" dirty="0"/>
            <a:t>–</a:t>
          </a:r>
          <a:r>
            <a:rPr lang="ru-RU" sz="2300" kern="1200" dirty="0"/>
            <a:t> 127 800 т</a:t>
          </a:r>
        </a:p>
      </dsp:txBody>
      <dsp:txXfrm>
        <a:off x="6352602" y="1927779"/>
        <a:ext cx="2039042" cy="161118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5A179-B503-F74E-9ADD-BE9DE04BC84D}">
      <dsp:nvSpPr>
        <dsp:cNvPr id="0" name=""/>
        <dsp:cNvSpPr/>
      </dsp:nvSpPr>
      <dsp:spPr>
        <a:xfrm>
          <a:off x="3216" y="1004"/>
          <a:ext cx="8706535" cy="962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/>
            <a:t>Ровность покрытий по ТР ТС</a:t>
          </a:r>
        </a:p>
      </dsp:txBody>
      <dsp:txXfrm>
        <a:off x="31403" y="29191"/>
        <a:ext cx="8650161" cy="906016"/>
      </dsp:txXfrm>
    </dsp:sp>
    <dsp:sp modelId="{9D04844D-CD9E-BC4A-B4F5-D15751E6637D}">
      <dsp:nvSpPr>
        <dsp:cNvPr id="0" name=""/>
        <dsp:cNvSpPr/>
      </dsp:nvSpPr>
      <dsp:spPr>
        <a:xfrm>
          <a:off x="3216" y="1110868"/>
          <a:ext cx="4265533" cy="962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После строительства, реконструкции, кап ремонта</a:t>
          </a:r>
        </a:p>
      </dsp:txBody>
      <dsp:txXfrm>
        <a:off x="31403" y="1139055"/>
        <a:ext cx="4209159" cy="906016"/>
      </dsp:txXfrm>
    </dsp:sp>
    <dsp:sp modelId="{EFE3C066-882F-EC47-99F2-ABF077196505}">
      <dsp:nvSpPr>
        <dsp:cNvPr id="0" name=""/>
        <dsp:cNvSpPr/>
      </dsp:nvSpPr>
      <dsp:spPr>
        <a:xfrm>
          <a:off x="3216" y="2220732"/>
          <a:ext cx="2088900" cy="962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Категория</a:t>
          </a:r>
          <a:r>
            <a:rPr lang="en-US" sz="2000" kern="1200" dirty="0"/>
            <a:t> </a:t>
          </a:r>
          <a:r>
            <a:rPr lang="en-US" sz="2000" kern="1200" dirty="0" smtClean="0"/>
            <a:t>I</a:t>
          </a:r>
          <a:r>
            <a:rPr lang="ru-RU" sz="2000" kern="1200" dirty="0" smtClean="0"/>
            <a:t>, </a:t>
          </a:r>
          <a:r>
            <a:rPr lang="en-US" sz="2000" kern="1200" dirty="0" smtClean="0"/>
            <a:t>II, III </a:t>
          </a:r>
          <a:r>
            <a:rPr lang="mr-IN" sz="2000" kern="1200" dirty="0"/>
            <a:t>–</a:t>
          </a:r>
          <a:r>
            <a:rPr lang="en-US" sz="2000" kern="1200" dirty="0"/>
            <a:t> IRI </a:t>
          </a:r>
          <a:r>
            <a:rPr lang="ru-RU" sz="2000" kern="1200" dirty="0"/>
            <a:t>до </a:t>
          </a:r>
          <a:r>
            <a:rPr lang="ru-RU" sz="2000" kern="1200" dirty="0" smtClean="0"/>
            <a:t>2,</a:t>
          </a:r>
          <a:r>
            <a:rPr lang="en-US" sz="2000" kern="1200" dirty="0" smtClean="0"/>
            <a:t>2</a:t>
          </a:r>
          <a:endParaRPr lang="ru-RU" sz="2000" kern="1200" dirty="0"/>
        </a:p>
      </dsp:txBody>
      <dsp:txXfrm>
        <a:off x="31403" y="2248919"/>
        <a:ext cx="2032526" cy="906016"/>
      </dsp:txXfrm>
    </dsp:sp>
    <dsp:sp modelId="{869CB7CB-7962-AC4A-AEB5-427F874ADCC9}">
      <dsp:nvSpPr>
        <dsp:cNvPr id="0" name=""/>
        <dsp:cNvSpPr/>
      </dsp:nvSpPr>
      <dsp:spPr>
        <a:xfrm>
          <a:off x="2179850" y="2220732"/>
          <a:ext cx="2088900" cy="962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Категория </a:t>
          </a:r>
          <a:r>
            <a:rPr lang="en-US" sz="2000" kern="1200" dirty="0" smtClean="0"/>
            <a:t>IV </a:t>
          </a:r>
          <a:r>
            <a:rPr lang="ru-RU" sz="2000" kern="1200" dirty="0"/>
            <a:t>и </a:t>
          </a:r>
          <a:r>
            <a:rPr lang="en-US" sz="2000" kern="1200" dirty="0" smtClean="0"/>
            <a:t>V </a:t>
          </a:r>
          <a:r>
            <a:rPr lang="mr-IN" sz="2000" kern="1200" dirty="0"/>
            <a:t>–</a:t>
          </a:r>
          <a:r>
            <a:rPr lang="en-US" sz="2000" kern="1200" dirty="0"/>
            <a:t> IRI </a:t>
          </a:r>
          <a:r>
            <a:rPr lang="ru-RU" sz="2000" kern="1200" dirty="0"/>
            <a:t>до 2,6</a:t>
          </a:r>
        </a:p>
      </dsp:txBody>
      <dsp:txXfrm>
        <a:off x="2208037" y="2248919"/>
        <a:ext cx="2032526" cy="906016"/>
      </dsp:txXfrm>
    </dsp:sp>
    <dsp:sp modelId="{7CC4D307-3A8C-9843-B961-F8102B4B364C}">
      <dsp:nvSpPr>
        <dsp:cNvPr id="0" name=""/>
        <dsp:cNvSpPr/>
      </dsp:nvSpPr>
      <dsp:spPr>
        <a:xfrm>
          <a:off x="4444217" y="1110868"/>
          <a:ext cx="4265533" cy="962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Во время эксплуатации</a:t>
          </a:r>
          <a:r>
            <a:rPr lang="en-US" sz="2500" kern="1200" dirty="0"/>
            <a:t> </a:t>
          </a:r>
          <a:r>
            <a:rPr lang="ru-RU" sz="2500" kern="1200" dirty="0"/>
            <a:t>по ГОСТ </a:t>
          </a:r>
          <a:r>
            <a:rPr lang="en-US" sz="2500" kern="1200" dirty="0"/>
            <a:t>33220</a:t>
          </a:r>
          <a:endParaRPr lang="ru-RU" sz="2500" kern="1200" dirty="0"/>
        </a:p>
      </dsp:txBody>
      <dsp:txXfrm>
        <a:off x="4472404" y="1139055"/>
        <a:ext cx="4209159" cy="906016"/>
      </dsp:txXfrm>
    </dsp:sp>
    <dsp:sp modelId="{02E7F021-015C-144A-99E9-F2D97D1EC07E}">
      <dsp:nvSpPr>
        <dsp:cNvPr id="0" name=""/>
        <dsp:cNvSpPr/>
      </dsp:nvSpPr>
      <dsp:spPr>
        <a:xfrm>
          <a:off x="4444217" y="2220732"/>
          <a:ext cx="2088900" cy="962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Категория </a:t>
          </a:r>
          <a:r>
            <a:rPr lang="en-US" sz="2000" kern="1200" dirty="0"/>
            <a:t>I</a:t>
          </a:r>
          <a:r>
            <a:rPr lang="ru-RU" sz="2000" kern="1200" dirty="0"/>
            <a:t>В и </a:t>
          </a:r>
          <a:r>
            <a:rPr lang="en-US" sz="2000" kern="1200" dirty="0"/>
            <a:t>II </a:t>
          </a:r>
          <a:r>
            <a:rPr lang="mr-IN" sz="2000" kern="1200" dirty="0"/>
            <a:t>–</a:t>
          </a:r>
          <a:r>
            <a:rPr lang="en-US" sz="2000" kern="1200" dirty="0"/>
            <a:t> IRI </a:t>
          </a:r>
          <a:r>
            <a:rPr lang="ru-RU" sz="2000" kern="1200" dirty="0"/>
            <a:t>не более</a:t>
          </a:r>
          <a:r>
            <a:rPr lang="en-US" sz="2000" kern="1200" dirty="0"/>
            <a:t> 4,5</a:t>
          </a:r>
          <a:r>
            <a:rPr lang="ru-RU" sz="2000" kern="1200" dirty="0"/>
            <a:t> </a:t>
          </a:r>
        </a:p>
      </dsp:txBody>
      <dsp:txXfrm>
        <a:off x="4472404" y="2248919"/>
        <a:ext cx="2032526" cy="906016"/>
      </dsp:txXfrm>
    </dsp:sp>
    <dsp:sp modelId="{5D6BD848-0CF0-CC42-922A-269521535D79}">
      <dsp:nvSpPr>
        <dsp:cNvPr id="0" name=""/>
        <dsp:cNvSpPr/>
      </dsp:nvSpPr>
      <dsp:spPr>
        <a:xfrm>
          <a:off x="6620851" y="2220732"/>
          <a:ext cx="2088900" cy="962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Категория </a:t>
          </a:r>
          <a:r>
            <a:rPr lang="en-US" sz="2000" kern="1200" dirty="0"/>
            <a:t>III </a:t>
          </a:r>
          <a:r>
            <a:rPr lang="mr-IN" sz="2000" kern="1200" dirty="0"/>
            <a:t>–</a:t>
          </a:r>
          <a:r>
            <a:rPr lang="ru-RU" sz="2000" kern="1200" dirty="0"/>
            <a:t> </a:t>
          </a:r>
          <a:r>
            <a:rPr lang="en-US" sz="2000" kern="1200" dirty="0"/>
            <a:t>IRI </a:t>
          </a:r>
          <a:r>
            <a:rPr lang="ru-RU" sz="2000" kern="1200" dirty="0"/>
            <a:t>не более 5,5 </a:t>
          </a:r>
        </a:p>
      </dsp:txBody>
      <dsp:txXfrm>
        <a:off x="6649038" y="2248919"/>
        <a:ext cx="2032526" cy="906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706BA-2DEC-4EEA-916E-DA8EACAD67E7}">
      <dsp:nvSpPr>
        <dsp:cNvPr id="0" name=""/>
        <dsp:cNvSpPr/>
      </dsp:nvSpPr>
      <dsp:spPr>
        <a:xfrm>
          <a:off x="2920" y="1801"/>
          <a:ext cx="4081055" cy="1794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Программа капитальных ремонтов федеральных автомобильных дорог в Челябинской и Курганской областях в 2018 году 67,09 км.</a:t>
          </a:r>
        </a:p>
      </dsp:txBody>
      <dsp:txXfrm>
        <a:off x="55480" y="54361"/>
        <a:ext cx="3975935" cy="1689419"/>
      </dsp:txXfrm>
    </dsp:sp>
    <dsp:sp modelId="{B38D25F9-38DF-4BF7-ADE4-495514A74EB0}">
      <dsp:nvSpPr>
        <dsp:cNvPr id="0" name=""/>
        <dsp:cNvSpPr/>
      </dsp:nvSpPr>
      <dsp:spPr>
        <a:xfrm>
          <a:off x="2920" y="2020082"/>
          <a:ext cx="1958280" cy="1794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Челябинская область - 0 км</a:t>
          </a:r>
        </a:p>
      </dsp:txBody>
      <dsp:txXfrm>
        <a:off x="55480" y="2072642"/>
        <a:ext cx="1853160" cy="1689419"/>
      </dsp:txXfrm>
    </dsp:sp>
    <dsp:sp modelId="{E244AB09-6707-4F81-8D57-42174431EF14}">
      <dsp:nvSpPr>
        <dsp:cNvPr id="0" name=""/>
        <dsp:cNvSpPr/>
      </dsp:nvSpPr>
      <dsp:spPr>
        <a:xfrm>
          <a:off x="2108718" y="2020082"/>
          <a:ext cx="1958280" cy="1794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Курганская область – 67,09 км</a:t>
          </a:r>
        </a:p>
      </dsp:txBody>
      <dsp:txXfrm>
        <a:off x="2161278" y="2072642"/>
        <a:ext cx="1853160" cy="1689419"/>
      </dsp:txXfrm>
    </dsp:sp>
    <dsp:sp modelId="{3174286B-BD38-4C85-9CD3-089E55A2EFAE}">
      <dsp:nvSpPr>
        <dsp:cNvPr id="0" name=""/>
        <dsp:cNvSpPr/>
      </dsp:nvSpPr>
      <dsp:spPr>
        <a:xfrm>
          <a:off x="4412967" y="1801"/>
          <a:ext cx="4081055" cy="1794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Программа ремонтов и устройства слоев износа в Челябинской и курганской области в 2018 – 165,75 км</a:t>
          </a:r>
        </a:p>
      </dsp:txBody>
      <dsp:txXfrm>
        <a:off x="4465527" y="54361"/>
        <a:ext cx="3975935" cy="1689419"/>
      </dsp:txXfrm>
    </dsp:sp>
    <dsp:sp modelId="{2397D0C1-1A0C-4E0B-A4B3-E9D4045B5344}">
      <dsp:nvSpPr>
        <dsp:cNvPr id="0" name=""/>
        <dsp:cNvSpPr/>
      </dsp:nvSpPr>
      <dsp:spPr>
        <a:xfrm>
          <a:off x="4412967" y="2020082"/>
          <a:ext cx="1958280" cy="1794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Челябинская область – 137,35 км</a:t>
          </a:r>
        </a:p>
      </dsp:txBody>
      <dsp:txXfrm>
        <a:off x="4465527" y="2072642"/>
        <a:ext cx="1853160" cy="1689419"/>
      </dsp:txXfrm>
    </dsp:sp>
    <dsp:sp modelId="{2BAE0898-41D3-4E1B-BD22-83280AB9C7CF}">
      <dsp:nvSpPr>
        <dsp:cNvPr id="0" name=""/>
        <dsp:cNvSpPr/>
      </dsp:nvSpPr>
      <dsp:spPr>
        <a:xfrm>
          <a:off x="6535743" y="2020082"/>
          <a:ext cx="1958280" cy="1794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Курганская область – 28,4 км</a:t>
          </a:r>
        </a:p>
      </dsp:txBody>
      <dsp:txXfrm>
        <a:off x="6588303" y="2072642"/>
        <a:ext cx="1853160" cy="16894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706BA-2DEC-4EEA-916E-DA8EACAD67E7}">
      <dsp:nvSpPr>
        <dsp:cNvPr id="0" name=""/>
        <dsp:cNvSpPr/>
      </dsp:nvSpPr>
      <dsp:spPr>
        <a:xfrm>
          <a:off x="3160" y="424"/>
          <a:ext cx="8554247" cy="577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Искусственные сооружения в 2018 году</a:t>
          </a:r>
        </a:p>
      </dsp:txBody>
      <dsp:txXfrm>
        <a:off x="20078" y="17342"/>
        <a:ext cx="8520411" cy="543799"/>
      </dsp:txXfrm>
    </dsp:sp>
    <dsp:sp modelId="{98DAF825-4046-461F-9BBD-6BEEBBDF5523}">
      <dsp:nvSpPr>
        <dsp:cNvPr id="0" name=""/>
        <dsp:cNvSpPr/>
      </dsp:nvSpPr>
      <dsp:spPr>
        <a:xfrm>
          <a:off x="3160" y="781707"/>
          <a:ext cx="4104725" cy="577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Капитальный ремонт - </a:t>
          </a:r>
          <a:r>
            <a:rPr lang="ru-RU" sz="2500" kern="1200" dirty="0" smtClean="0"/>
            <a:t>5 </a:t>
          </a:r>
          <a:r>
            <a:rPr lang="ru-RU" sz="2500" kern="1200" dirty="0" err="1"/>
            <a:t>шт</a:t>
          </a:r>
          <a:endParaRPr lang="ru-RU" sz="2500" kern="1200" dirty="0"/>
        </a:p>
      </dsp:txBody>
      <dsp:txXfrm>
        <a:off x="20078" y="798625"/>
        <a:ext cx="4070889" cy="543799"/>
      </dsp:txXfrm>
    </dsp:sp>
    <dsp:sp modelId="{9903C696-B427-4D72-9041-D1ED07A07BF7}">
      <dsp:nvSpPr>
        <dsp:cNvPr id="0" name=""/>
        <dsp:cNvSpPr/>
      </dsp:nvSpPr>
      <dsp:spPr>
        <a:xfrm>
          <a:off x="4452682" y="781707"/>
          <a:ext cx="4104725" cy="5776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Ремонт - 6 </a:t>
          </a:r>
          <a:r>
            <a:rPr lang="ru-RU" sz="2500" kern="1200" dirty="0" err="1"/>
            <a:t>шт</a:t>
          </a:r>
          <a:endParaRPr lang="ru-RU" sz="2500" kern="1200" dirty="0"/>
        </a:p>
      </dsp:txBody>
      <dsp:txXfrm>
        <a:off x="4469600" y="798625"/>
        <a:ext cx="4070889" cy="5437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2D7F4-E7CB-4C9D-971F-3590810EF7D8}">
      <dsp:nvSpPr>
        <dsp:cNvPr id="0" name=""/>
        <dsp:cNvSpPr/>
      </dsp:nvSpPr>
      <dsp:spPr>
        <a:xfrm>
          <a:off x="0" y="0"/>
          <a:ext cx="8856984" cy="71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Технический регламент Таможенного союза 014/2011 «Безопасность автомобильных дорог»</a:t>
          </a:r>
        </a:p>
      </dsp:txBody>
      <dsp:txXfrm>
        <a:off x="1843387" y="0"/>
        <a:ext cx="7013596" cy="719904"/>
      </dsp:txXfrm>
    </dsp:sp>
    <dsp:sp modelId="{E646FFEE-FE63-447A-B51E-8EA4246C9986}">
      <dsp:nvSpPr>
        <dsp:cNvPr id="0" name=""/>
        <dsp:cNvSpPr/>
      </dsp:nvSpPr>
      <dsp:spPr>
        <a:xfrm>
          <a:off x="71990" y="71990"/>
          <a:ext cx="1771396" cy="57592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7483" t="3118" r="17483" b="3118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60BBFC-79E0-4F61-8541-3DA227447F2E}">
      <dsp:nvSpPr>
        <dsp:cNvPr id="0" name=""/>
        <dsp:cNvSpPr/>
      </dsp:nvSpPr>
      <dsp:spPr>
        <a:xfrm>
          <a:off x="0" y="791894"/>
          <a:ext cx="8856984" cy="71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Постановление Правительства РФ  от 30.05.2017 г. №658 «О нормативах финансовых затрат и Правилах расчета размера бюджетных ассигнований федерального бюджета на капитальный ремонт, ремонт и содержание автомобильных дорог федерального значения»</a:t>
          </a:r>
        </a:p>
      </dsp:txBody>
      <dsp:txXfrm>
        <a:off x="1843387" y="791894"/>
        <a:ext cx="7013596" cy="719904"/>
      </dsp:txXfrm>
    </dsp:sp>
    <dsp:sp modelId="{13874853-5E08-4E6F-94D8-6D98B48F6814}">
      <dsp:nvSpPr>
        <dsp:cNvPr id="0" name=""/>
        <dsp:cNvSpPr/>
      </dsp:nvSpPr>
      <dsp:spPr>
        <a:xfrm>
          <a:off x="71990" y="863885"/>
          <a:ext cx="1771396" cy="57592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677" t="-7" r="29677" b="-7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3AA55F-8786-4441-826C-306B8814E5D7}">
      <dsp:nvSpPr>
        <dsp:cNvPr id="0" name=""/>
        <dsp:cNvSpPr/>
      </dsp:nvSpPr>
      <dsp:spPr>
        <a:xfrm>
          <a:off x="0" y="1583789"/>
          <a:ext cx="8856984" cy="71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Письмо Федерального дорожного агентства от 17.01.2018 г. №02-28/1078 «О долгосрочном планировании работ»</a:t>
          </a:r>
        </a:p>
      </dsp:txBody>
      <dsp:txXfrm>
        <a:off x="1843387" y="1583789"/>
        <a:ext cx="7013596" cy="719904"/>
      </dsp:txXfrm>
    </dsp:sp>
    <dsp:sp modelId="{CDF40B68-3AC5-411F-A645-FE7666007617}">
      <dsp:nvSpPr>
        <dsp:cNvPr id="0" name=""/>
        <dsp:cNvSpPr/>
      </dsp:nvSpPr>
      <dsp:spPr>
        <a:xfrm>
          <a:off x="71990" y="1655779"/>
          <a:ext cx="1771396" cy="5759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DBC767-62F9-43DC-BB85-7BA9CE3B6288}">
      <dsp:nvSpPr>
        <dsp:cNvPr id="0" name=""/>
        <dsp:cNvSpPr/>
      </dsp:nvSpPr>
      <dsp:spPr>
        <a:xfrm>
          <a:off x="0" y="2375683"/>
          <a:ext cx="8856984" cy="71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Письмо Федерального дорожного </a:t>
          </a:r>
          <a:r>
            <a:rPr lang="ru-RU" sz="1300" kern="1200" dirty="0" smtClean="0"/>
            <a:t>агентства от 14.03.2018 № 01-28/8561 «</a:t>
          </a:r>
          <a:r>
            <a:rPr lang="ru-RU" sz="1300" kern="1200" dirty="0" smtClean="0"/>
            <a:t>О</a:t>
          </a:r>
          <a:r>
            <a:rPr lang="en-US" sz="1300" kern="1200" dirty="0" smtClean="0"/>
            <a:t> </a:t>
          </a:r>
          <a:r>
            <a:rPr lang="ru-RU" sz="1300" kern="1200" dirty="0" smtClean="0"/>
            <a:t>применении </a:t>
          </a:r>
          <a:r>
            <a:rPr lang="ru-RU" sz="1300" kern="1200" dirty="0" smtClean="0"/>
            <a:t>щебня, гравия и песка соответствующих требованиям ТР ТС» и  </a:t>
          </a:r>
          <a:r>
            <a:rPr lang="ru-RU" sz="1300" kern="1200" dirty="0"/>
            <a:t>от 18.05.2018 г. №02-28/</a:t>
          </a:r>
          <a:r>
            <a:rPr lang="ru-RU" sz="1300" kern="1200" dirty="0" smtClean="0"/>
            <a:t>18384 </a:t>
          </a:r>
          <a:r>
            <a:rPr lang="ru-RU" sz="1300" kern="1200" dirty="0"/>
            <a:t>«О необходимости применения стандартов при разработке проектной документации»</a:t>
          </a:r>
        </a:p>
      </dsp:txBody>
      <dsp:txXfrm>
        <a:off x="1843387" y="2375683"/>
        <a:ext cx="7013596" cy="719904"/>
      </dsp:txXfrm>
    </dsp:sp>
    <dsp:sp modelId="{6877CB51-0F6C-4F8C-92CB-CF6DA4D053FD}">
      <dsp:nvSpPr>
        <dsp:cNvPr id="0" name=""/>
        <dsp:cNvSpPr/>
      </dsp:nvSpPr>
      <dsp:spPr>
        <a:xfrm>
          <a:off x="71990" y="2447674"/>
          <a:ext cx="1771396" cy="5759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46F22F-35DC-47D6-A490-BA0184BC43C4}">
      <dsp:nvSpPr>
        <dsp:cNvPr id="0" name=""/>
        <dsp:cNvSpPr/>
      </dsp:nvSpPr>
      <dsp:spPr>
        <a:xfrm>
          <a:off x="0" y="3167578"/>
          <a:ext cx="8856984" cy="71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ОДМ 218.6.029-2017 «Рекомендации по установлению гарантийных сроков конструктивных элементов автомобильных дорог и технических средств организации дорожного движения»</a:t>
          </a:r>
        </a:p>
      </dsp:txBody>
      <dsp:txXfrm>
        <a:off x="1843387" y="3167578"/>
        <a:ext cx="7013596" cy="719904"/>
      </dsp:txXfrm>
    </dsp:sp>
    <dsp:sp modelId="{E2E50935-ABA7-4307-880A-953D6979350F}">
      <dsp:nvSpPr>
        <dsp:cNvPr id="0" name=""/>
        <dsp:cNvSpPr/>
      </dsp:nvSpPr>
      <dsp:spPr>
        <a:xfrm>
          <a:off x="71990" y="3239568"/>
          <a:ext cx="1771396" cy="5759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5F4BED-DB58-4910-AE12-C38739E50DF4}">
      <dsp:nvSpPr>
        <dsp:cNvPr id="0" name=""/>
        <dsp:cNvSpPr/>
      </dsp:nvSpPr>
      <dsp:spPr>
        <a:xfrm>
          <a:off x="0" y="3959473"/>
          <a:ext cx="8856984" cy="71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ОДМ 218.3.082-2016 «Методические рекомендации по назначению технологий и периодичности проведения работ по устройству слоёв износа и защитных слоев дорожных покрытий</a:t>
          </a:r>
        </a:p>
      </dsp:txBody>
      <dsp:txXfrm>
        <a:off x="1843387" y="3959473"/>
        <a:ext cx="7013596" cy="719904"/>
      </dsp:txXfrm>
    </dsp:sp>
    <dsp:sp modelId="{BDADD8A3-3CDB-4488-9054-A97825EB87F2}">
      <dsp:nvSpPr>
        <dsp:cNvPr id="0" name=""/>
        <dsp:cNvSpPr/>
      </dsp:nvSpPr>
      <dsp:spPr>
        <a:xfrm>
          <a:off x="71990" y="4031463"/>
          <a:ext cx="1771396" cy="5759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77F78-240A-4573-9144-EBB324CEAFF0}">
      <dsp:nvSpPr>
        <dsp:cNvPr id="0" name=""/>
        <dsp:cNvSpPr/>
      </dsp:nvSpPr>
      <dsp:spPr>
        <a:xfrm>
          <a:off x="7657" y="238764"/>
          <a:ext cx="2288855" cy="2274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Постановление правительства РФ от 30.05.2017 №658</a:t>
          </a:r>
        </a:p>
      </dsp:txBody>
      <dsp:txXfrm>
        <a:off x="74276" y="305383"/>
        <a:ext cx="2155617" cy="2141312"/>
      </dsp:txXfrm>
    </dsp:sp>
    <dsp:sp modelId="{8BF314F0-9483-416A-91AF-FCDBB7740114}">
      <dsp:nvSpPr>
        <dsp:cNvPr id="0" name=""/>
        <dsp:cNvSpPr/>
      </dsp:nvSpPr>
      <dsp:spPr>
        <a:xfrm>
          <a:off x="2525399" y="1092221"/>
          <a:ext cx="485237" cy="567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525399" y="1205748"/>
        <a:ext cx="339666" cy="340582"/>
      </dsp:txXfrm>
    </dsp:sp>
    <dsp:sp modelId="{F8312CCA-6EE4-4CF9-A681-C5D19E5FDA4B}">
      <dsp:nvSpPr>
        <dsp:cNvPr id="0" name=""/>
        <dsp:cNvSpPr/>
      </dsp:nvSpPr>
      <dsp:spPr>
        <a:xfrm>
          <a:off x="3212056" y="238764"/>
          <a:ext cx="2288855" cy="2274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Основная задача – переход на увеличенные межремонтные сроки: КР-24 года, Р-12 лет.</a:t>
          </a:r>
        </a:p>
      </dsp:txBody>
      <dsp:txXfrm>
        <a:off x="3278675" y="305383"/>
        <a:ext cx="2155617" cy="2141312"/>
      </dsp:txXfrm>
    </dsp:sp>
    <dsp:sp modelId="{B5E97A5D-E796-4E7C-B4E9-7BC8A972796F}">
      <dsp:nvSpPr>
        <dsp:cNvPr id="0" name=""/>
        <dsp:cNvSpPr/>
      </dsp:nvSpPr>
      <dsp:spPr>
        <a:xfrm>
          <a:off x="5729797" y="1092221"/>
          <a:ext cx="485237" cy="5676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729797" y="1205748"/>
        <a:ext cx="339666" cy="340582"/>
      </dsp:txXfrm>
    </dsp:sp>
    <dsp:sp modelId="{59213C2C-ADBD-4A84-8258-B2B1C2B2FBC7}">
      <dsp:nvSpPr>
        <dsp:cNvPr id="0" name=""/>
        <dsp:cNvSpPr/>
      </dsp:nvSpPr>
      <dsp:spPr>
        <a:xfrm>
          <a:off x="6416454" y="238764"/>
          <a:ext cx="2288855" cy="22745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Переход на новые межремонтные сроки будет осуществляться постепенно, по мере проведения работ по усилению конструкций дорожных одежд в рамках реконструкций и кап ремонтов.</a:t>
          </a:r>
        </a:p>
      </dsp:txBody>
      <dsp:txXfrm>
        <a:off x="6483073" y="305383"/>
        <a:ext cx="2155617" cy="21413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B8F1C-8214-49BD-9AED-CBB6233D6BA9}">
      <dsp:nvSpPr>
        <dsp:cNvPr id="0" name=""/>
        <dsp:cNvSpPr/>
      </dsp:nvSpPr>
      <dsp:spPr>
        <a:xfrm>
          <a:off x="512804" y="0"/>
          <a:ext cx="2194559" cy="1645920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2588B9-9E3D-4B1C-A577-5D3B07931CC9}">
      <dsp:nvSpPr>
        <dsp:cNvPr id="0" name=""/>
        <dsp:cNvSpPr/>
      </dsp:nvSpPr>
      <dsp:spPr>
        <a:xfrm>
          <a:off x="2773201" y="0"/>
          <a:ext cx="5020113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0" rIns="270256" bIns="270256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Капитальный ремонт с 1724 км до 2080 км</a:t>
          </a:r>
        </a:p>
      </dsp:txBody>
      <dsp:txXfrm>
        <a:off x="2773201" y="0"/>
        <a:ext cx="5020113" cy="1645920"/>
      </dsp:txXfrm>
    </dsp:sp>
    <dsp:sp modelId="{CBD7DC51-6948-44AE-8BE6-232EA68347C7}">
      <dsp:nvSpPr>
        <dsp:cNvPr id="0" name=""/>
        <dsp:cNvSpPr/>
      </dsp:nvSpPr>
      <dsp:spPr>
        <a:xfrm>
          <a:off x="1171172" y="1783080"/>
          <a:ext cx="2194559" cy="1645920"/>
        </a:xfrm>
        <a:prstGeom prst="downArrow">
          <a:avLst/>
        </a:prstGeom>
        <a:gradFill rotWithShape="0">
          <a:gsLst>
            <a:gs pos="0">
              <a:schemeClr val="accent3">
                <a:hueOff val="2452395"/>
                <a:satOff val="-81125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3">
                <a:hueOff val="2452395"/>
                <a:satOff val="-81125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3">
                <a:hueOff val="2452395"/>
                <a:satOff val="-81125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2778BC-779B-4A32-8B26-1E447AC21415}">
      <dsp:nvSpPr>
        <dsp:cNvPr id="0" name=""/>
        <dsp:cNvSpPr/>
      </dsp:nvSpPr>
      <dsp:spPr>
        <a:xfrm>
          <a:off x="3431569" y="1783080"/>
          <a:ext cx="5020113" cy="16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0" rIns="270256" bIns="270256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Ремонт уменьшится с 4300 км до 2080 км</a:t>
          </a:r>
        </a:p>
      </dsp:txBody>
      <dsp:txXfrm>
        <a:off x="3431569" y="1783080"/>
        <a:ext cx="5020113" cy="1645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B8F1C-8214-49BD-9AED-CBB6233D6BA9}">
      <dsp:nvSpPr>
        <dsp:cNvPr id="0" name=""/>
        <dsp:cNvSpPr/>
      </dsp:nvSpPr>
      <dsp:spPr>
        <a:xfrm>
          <a:off x="221620" y="0"/>
          <a:ext cx="1461234" cy="5112568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2588B9-9E3D-4B1C-A577-5D3B07931CC9}">
      <dsp:nvSpPr>
        <dsp:cNvPr id="0" name=""/>
        <dsp:cNvSpPr/>
      </dsp:nvSpPr>
      <dsp:spPr>
        <a:xfrm>
          <a:off x="1726692" y="0"/>
          <a:ext cx="2479671" cy="5112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Устройство слоев износа, защитных слоев, поверхностных обработок с 2700 км до 8400 км в год.</a:t>
          </a:r>
        </a:p>
      </dsp:txBody>
      <dsp:txXfrm>
        <a:off x="1726692" y="0"/>
        <a:ext cx="2479671" cy="5112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66495-289C-43ED-9155-8EA530772473}">
      <dsp:nvSpPr>
        <dsp:cNvPr id="0" name=""/>
        <dsp:cNvSpPr/>
      </dsp:nvSpPr>
      <dsp:spPr>
        <a:xfrm>
          <a:off x="2141033" y="2691064"/>
          <a:ext cx="1478572" cy="14785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Приоритеты</a:t>
          </a:r>
        </a:p>
      </dsp:txBody>
      <dsp:txXfrm>
        <a:off x="2357565" y="2907596"/>
        <a:ext cx="1045508" cy="1045508"/>
      </dsp:txXfrm>
    </dsp:sp>
    <dsp:sp modelId="{4902F980-FCE4-4393-8F4F-C154D9754508}">
      <dsp:nvSpPr>
        <dsp:cNvPr id="0" name=""/>
        <dsp:cNvSpPr/>
      </dsp:nvSpPr>
      <dsp:spPr>
        <a:xfrm rot="16200000">
          <a:off x="2723573" y="2212677"/>
          <a:ext cx="313493" cy="3830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770597" y="2336305"/>
        <a:ext cx="219445" cy="229812"/>
      </dsp:txXfrm>
    </dsp:sp>
    <dsp:sp modelId="{DDAC61CE-9F83-4D6B-ABA7-9E126349CD3C}">
      <dsp:nvSpPr>
        <dsp:cNvPr id="0" name=""/>
        <dsp:cNvSpPr/>
      </dsp:nvSpPr>
      <dsp:spPr>
        <a:xfrm>
          <a:off x="1956212" y="251351"/>
          <a:ext cx="1848215" cy="18482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Учет требований ТР ТС 014\2011</a:t>
          </a:r>
        </a:p>
      </dsp:txBody>
      <dsp:txXfrm>
        <a:off x="2226877" y="522016"/>
        <a:ext cx="1306885" cy="1306885"/>
      </dsp:txXfrm>
    </dsp:sp>
    <dsp:sp modelId="{A7C1EAAD-09AF-4AF3-8266-D523382D6FC0}">
      <dsp:nvSpPr>
        <dsp:cNvPr id="0" name=""/>
        <dsp:cNvSpPr/>
      </dsp:nvSpPr>
      <dsp:spPr>
        <a:xfrm rot="1800000">
          <a:off x="3612256" y="3751922"/>
          <a:ext cx="313493" cy="3830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618556" y="3805014"/>
        <a:ext cx="219445" cy="229812"/>
      </dsp:txXfrm>
    </dsp:sp>
    <dsp:sp modelId="{F8C8D1A8-741B-4981-8959-8A5A5E9BEAF6}">
      <dsp:nvSpPr>
        <dsp:cNvPr id="0" name=""/>
        <dsp:cNvSpPr/>
      </dsp:nvSpPr>
      <dsp:spPr>
        <a:xfrm>
          <a:off x="3909005" y="3633689"/>
          <a:ext cx="1848215" cy="18482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Транспортно-эксплуатационное состояние</a:t>
          </a:r>
        </a:p>
      </dsp:txBody>
      <dsp:txXfrm>
        <a:off x="4179670" y="3904354"/>
        <a:ext cx="1306885" cy="1306885"/>
      </dsp:txXfrm>
    </dsp:sp>
    <dsp:sp modelId="{11CC321C-E3E2-4A98-A456-D8F52A5C39C9}">
      <dsp:nvSpPr>
        <dsp:cNvPr id="0" name=""/>
        <dsp:cNvSpPr/>
      </dsp:nvSpPr>
      <dsp:spPr>
        <a:xfrm rot="9000000">
          <a:off x="1834890" y="3751922"/>
          <a:ext cx="313493" cy="3830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1922638" y="3805014"/>
        <a:ext cx="219445" cy="229812"/>
      </dsp:txXfrm>
    </dsp:sp>
    <dsp:sp modelId="{4E1885AE-AB00-40FF-8C3C-F518CC5722AF}">
      <dsp:nvSpPr>
        <dsp:cNvPr id="0" name=""/>
        <dsp:cNvSpPr/>
      </dsp:nvSpPr>
      <dsp:spPr>
        <a:xfrm>
          <a:off x="3418" y="3633689"/>
          <a:ext cx="1848215" cy="18482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Продление сроков службы покрытия </a:t>
          </a:r>
          <a:r>
            <a:rPr lang="ru-RU" sz="1100" kern="1200" dirty="0" err="1"/>
            <a:t>профелактическими</a:t>
          </a:r>
          <a:r>
            <a:rPr lang="ru-RU" sz="1100" kern="1200" dirty="0"/>
            <a:t> мероприятиями</a:t>
          </a:r>
        </a:p>
      </dsp:txBody>
      <dsp:txXfrm>
        <a:off x="274083" y="3904354"/>
        <a:ext cx="1306885" cy="1306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CB202-C325-4768-82C6-66516E16DC7D}" type="datetimeFigureOut">
              <a:rPr lang="ru-RU" smtClean="0"/>
              <a:pPr/>
              <a:t>24.05.18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24F87-D1FA-42C8-96A1-BFD48C469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857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B82D0-4ABC-4838-88A3-93BA74071708}" type="datetimeFigureOut">
              <a:rPr lang="ru-RU" smtClean="0"/>
              <a:pPr/>
              <a:t>24.05.18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E9CA7-4CC8-41BA-BA0E-067FD100BB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CFFCDC-F4D8-4E36-9F02-8213FD8918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3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9CA7-4CC8-41BA-BA0E-067FD100BB9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78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9CA7-4CC8-41BA-BA0E-067FD100BB9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78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CFFCDC-F4D8-4E36-9F02-8213FD8918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7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9CA7-4CC8-41BA-BA0E-067FD100BB9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21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2C2239-C51F-4E40-8F05-302405754ECC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19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9CA7-4CC8-41BA-BA0E-067FD100BB9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11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9CA7-4CC8-41BA-BA0E-067FD100BB9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0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9CA7-4CC8-41BA-BA0E-067FD100BB9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588" y="1989669"/>
            <a:ext cx="6946900" cy="1176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7380288" y="2493433"/>
            <a:ext cx="0" cy="287866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10"/>
          <a:stretch>
            <a:fillRect/>
          </a:stretch>
        </p:blipFill>
        <p:spPr bwMode="auto">
          <a:xfrm>
            <a:off x="0" y="2493438"/>
            <a:ext cx="9145588" cy="296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 userDrawn="1"/>
        </p:nvSpPr>
        <p:spPr bwMode="auto">
          <a:xfrm>
            <a:off x="468313" y="3213105"/>
            <a:ext cx="6570662" cy="208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5734053"/>
            <a:ext cx="6972300" cy="77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7380288" y="2421471"/>
            <a:ext cx="0" cy="295275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1588" y="53721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932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76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-1588" y="0"/>
            <a:ext cx="6734176" cy="1051984"/>
          </a:xfrm>
          <a:prstGeom prst="rect">
            <a:avLst/>
          </a:prstGeom>
          <a:solidFill>
            <a:srgbClr val="1A4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6" y="116418"/>
            <a:ext cx="1814513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971550" y="19051"/>
            <a:ext cx="0" cy="82761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1" y="933451"/>
            <a:ext cx="69119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 userDrawn="1"/>
        </p:nvSpPr>
        <p:spPr>
          <a:xfrm>
            <a:off x="1588" y="6525685"/>
            <a:ext cx="8026400" cy="3344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 bwMode="auto">
          <a:xfrm>
            <a:off x="107951" y="188384"/>
            <a:ext cx="620713" cy="57573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3FFD195-670F-4A97-A8CE-E23E26DD5DBD}" type="slidenum">
              <a:rPr lang="ru-RU" sz="2800" smtClean="0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7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4.xml"/><Relationship Id="rId12" Type="http://schemas.openxmlformats.org/officeDocument/2006/relationships/diagramData" Target="../diagrams/data15.xml"/><Relationship Id="rId13" Type="http://schemas.openxmlformats.org/officeDocument/2006/relationships/diagramLayout" Target="../diagrams/layout15.xml"/><Relationship Id="rId14" Type="http://schemas.openxmlformats.org/officeDocument/2006/relationships/diagramQuickStyle" Target="../diagrams/quickStyle15.xml"/><Relationship Id="rId15" Type="http://schemas.openxmlformats.org/officeDocument/2006/relationships/diagramColors" Target="../diagrams/colors15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3.xml"/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diagramData" Target="../diagrams/data14.xml"/><Relationship Id="rId8" Type="http://schemas.openxmlformats.org/officeDocument/2006/relationships/diagramLayout" Target="../diagrams/layout14.xml"/><Relationship Id="rId9" Type="http://schemas.openxmlformats.org/officeDocument/2006/relationships/diagramQuickStyle" Target="../diagrams/quickStyle14.xml"/><Relationship Id="rId10" Type="http://schemas.openxmlformats.org/officeDocument/2006/relationships/diagramColors" Target="../diagrams/colors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7.xml"/><Relationship Id="rId12" Type="http://schemas.openxmlformats.org/officeDocument/2006/relationships/diagramData" Target="../diagrams/data18.xml"/><Relationship Id="rId13" Type="http://schemas.openxmlformats.org/officeDocument/2006/relationships/diagramLayout" Target="../diagrams/layout18.xml"/><Relationship Id="rId14" Type="http://schemas.openxmlformats.org/officeDocument/2006/relationships/diagramQuickStyle" Target="../diagrams/quickStyle18.xml"/><Relationship Id="rId15" Type="http://schemas.openxmlformats.org/officeDocument/2006/relationships/diagramColors" Target="../diagrams/colors18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6.xml"/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7" Type="http://schemas.openxmlformats.org/officeDocument/2006/relationships/diagramData" Target="../diagrams/data17.xml"/><Relationship Id="rId8" Type="http://schemas.openxmlformats.org/officeDocument/2006/relationships/diagramLayout" Target="../diagrams/layout17.xml"/><Relationship Id="rId9" Type="http://schemas.openxmlformats.org/officeDocument/2006/relationships/diagramQuickStyle" Target="../diagrams/quickStyle17.xml"/><Relationship Id="rId10" Type="http://schemas.openxmlformats.org/officeDocument/2006/relationships/diagramColors" Target="../diagrams/colors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4" Type="http://schemas.openxmlformats.org/officeDocument/2006/relationships/diagramLayout" Target="../diagrams/layout19.xml"/><Relationship Id="rId5" Type="http://schemas.openxmlformats.org/officeDocument/2006/relationships/diagramQuickStyle" Target="../diagrams/quickStyle19.xml"/><Relationship Id="rId6" Type="http://schemas.openxmlformats.org/officeDocument/2006/relationships/diagramColors" Target="../diagrams/colors19.xml"/><Relationship Id="rId7" Type="http://schemas.microsoft.com/office/2007/relationships/diagramDrawing" Target="../diagrams/drawing19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9" Type="http://schemas.microsoft.com/office/2007/relationships/diagramDrawing" Target="../diagrams/drawing20.xml"/><Relationship Id="rId20" Type="http://schemas.openxmlformats.org/officeDocument/2006/relationships/chart" Target="../charts/chart3.xml"/><Relationship Id="rId10" Type="http://schemas.openxmlformats.org/officeDocument/2006/relationships/diagramData" Target="../diagrams/data21.xml"/><Relationship Id="rId11" Type="http://schemas.openxmlformats.org/officeDocument/2006/relationships/diagramLayout" Target="../diagrams/layout21.xml"/><Relationship Id="rId12" Type="http://schemas.openxmlformats.org/officeDocument/2006/relationships/diagramQuickStyle" Target="../diagrams/quickStyle21.xml"/><Relationship Id="rId13" Type="http://schemas.openxmlformats.org/officeDocument/2006/relationships/diagramColors" Target="../diagrams/colors21.xml"/><Relationship Id="rId14" Type="http://schemas.microsoft.com/office/2007/relationships/diagramDrawing" Target="../diagrams/drawing21.xml"/><Relationship Id="rId15" Type="http://schemas.openxmlformats.org/officeDocument/2006/relationships/diagramData" Target="../diagrams/data22.xml"/><Relationship Id="rId16" Type="http://schemas.openxmlformats.org/officeDocument/2006/relationships/diagramLayout" Target="../diagrams/layout22.xml"/><Relationship Id="rId17" Type="http://schemas.openxmlformats.org/officeDocument/2006/relationships/diagramQuickStyle" Target="../diagrams/quickStyle22.xml"/><Relationship Id="rId18" Type="http://schemas.openxmlformats.org/officeDocument/2006/relationships/diagramColors" Target="../diagrams/colors22.xml"/><Relationship Id="rId19" Type="http://schemas.microsoft.com/office/2007/relationships/diagramDrawing" Target="../diagrams/drawing2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diagramData" Target="../diagrams/data20.xml"/><Relationship Id="rId6" Type="http://schemas.openxmlformats.org/officeDocument/2006/relationships/diagramLayout" Target="../diagrams/layout20.xml"/><Relationship Id="rId7" Type="http://schemas.openxmlformats.org/officeDocument/2006/relationships/diagramQuickStyle" Target="../diagrams/quickStyle20.xml"/><Relationship Id="rId8" Type="http://schemas.openxmlformats.org/officeDocument/2006/relationships/diagramColors" Target="../diagrams/colors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4" Type="http://schemas.openxmlformats.org/officeDocument/2006/relationships/diagramLayout" Target="../diagrams/layout23.xml"/><Relationship Id="rId5" Type="http://schemas.openxmlformats.org/officeDocument/2006/relationships/diagramQuickStyle" Target="../diagrams/quickStyle23.xml"/><Relationship Id="rId6" Type="http://schemas.openxmlformats.org/officeDocument/2006/relationships/diagramColors" Target="../diagrams/colors23.xml"/><Relationship Id="rId7" Type="http://schemas.microsoft.com/office/2007/relationships/diagramDrawing" Target="../diagrams/drawing23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4" Type="http://schemas.openxmlformats.org/officeDocument/2006/relationships/diagramLayout" Target="../diagrams/layout24.xml"/><Relationship Id="rId5" Type="http://schemas.openxmlformats.org/officeDocument/2006/relationships/diagramQuickStyle" Target="../diagrams/quickStyle24.xml"/><Relationship Id="rId6" Type="http://schemas.openxmlformats.org/officeDocument/2006/relationships/diagramColors" Target="../diagrams/colors24.xml"/><Relationship Id="rId7" Type="http://schemas.microsoft.com/office/2007/relationships/diagramDrawing" Target="../diagrams/drawing24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4" Type="http://schemas.openxmlformats.org/officeDocument/2006/relationships/diagramLayout" Target="../diagrams/layout25.xml"/><Relationship Id="rId5" Type="http://schemas.openxmlformats.org/officeDocument/2006/relationships/diagramQuickStyle" Target="../diagrams/quickStyle25.xml"/><Relationship Id="rId6" Type="http://schemas.openxmlformats.org/officeDocument/2006/relationships/diagramColors" Target="../diagrams/colors25.xml"/><Relationship Id="rId7" Type="http://schemas.microsoft.com/office/2007/relationships/diagramDrawing" Target="../diagrams/drawing25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diagramData" Target="../diagrams/data7.xml"/><Relationship Id="rId8" Type="http://schemas.openxmlformats.org/officeDocument/2006/relationships/diagramLayout" Target="../diagrams/layout7.xml"/><Relationship Id="rId9" Type="http://schemas.openxmlformats.org/officeDocument/2006/relationships/diagramQuickStyle" Target="../diagrams/quickStyle7.xml"/><Relationship Id="rId10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diagramData" Target="../diagrams/data9.xml"/><Relationship Id="rId8" Type="http://schemas.openxmlformats.org/officeDocument/2006/relationships/diagramLayout" Target="../diagrams/layout9.xml"/><Relationship Id="rId9" Type="http://schemas.openxmlformats.org/officeDocument/2006/relationships/diagramQuickStyle" Target="../diagrams/quickStyle9.xml"/><Relationship Id="rId10" Type="http://schemas.openxmlformats.org/officeDocument/2006/relationships/diagramColors" Target="../diagrams/colors9.xml"/><Relationship Id="rId11" Type="http://schemas.microsoft.com/office/2007/relationships/diagramDrawing" Target="../diagrams/drawing9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diagramData" Target="../diagrams/data12.xml"/><Relationship Id="rId8" Type="http://schemas.openxmlformats.org/officeDocument/2006/relationships/diagramLayout" Target="../diagrams/layout12.xml"/><Relationship Id="rId9" Type="http://schemas.openxmlformats.org/officeDocument/2006/relationships/diagramQuickStyle" Target="../diagrams/quickStyle12.xml"/><Relationship Id="rId10" Type="http://schemas.openxmlformats.org/officeDocument/2006/relationships/diagramColors" Target="../diagrams/colors12.xml"/><Relationship Id="rId11" Type="http://schemas.microsoft.com/office/2007/relationships/diagramDrawing" Target="../diagrams/drawing12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 txBox="1">
            <a:spLocks noChangeArrowheads="1"/>
          </p:cNvSpPr>
          <p:nvPr/>
        </p:nvSpPr>
        <p:spPr bwMode="auto">
          <a:xfrm>
            <a:off x="1891429" y="3501008"/>
            <a:ext cx="5605462" cy="142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036888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ts val="2550"/>
              </a:lnSpc>
              <a:spcBef>
                <a:spcPts val="125"/>
              </a:spcBef>
              <a:buFontTx/>
              <a:buNone/>
            </a:pPr>
            <a:endParaRPr lang="ru-RU" altLang="ru-RU" sz="5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19511" y="2487450"/>
            <a:ext cx="7375071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chemeClr val="bg1"/>
                </a:solidFill>
              </a:rPr>
              <a:t>ДОКЛАД</a:t>
            </a:r>
          </a:p>
          <a:p>
            <a:pPr algn="ctr">
              <a:spcBef>
                <a:spcPct val="0"/>
              </a:spcBef>
              <a:buNone/>
            </a:pPr>
            <a:endParaRPr lang="ru-RU" altLang="ru-RU" sz="2000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chemeClr val="bg1"/>
                </a:solidFill>
              </a:rPr>
              <a:t>Стратегия перехода на 12-летний межремонтный срок покрытий в условиях внедрения Технического регламента таможенного союза «Безопасность автомобильных дорог».</a:t>
            </a:r>
          </a:p>
          <a:p>
            <a:pPr algn="ctr">
              <a:spcBef>
                <a:spcPct val="0"/>
              </a:spcBef>
              <a:buNone/>
            </a:pPr>
            <a:endParaRPr lang="ru-RU" altLang="ru-RU" sz="2000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ru-RU" altLang="ru-RU" sz="2000" b="1" dirty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chemeClr val="bg1"/>
                </a:solidFill>
              </a:rPr>
              <a:t>Главный инженер ФКУ </a:t>
            </a:r>
            <a:r>
              <a:rPr lang="ru-RU" altLang="ru-RU" sz="1600" b="1" dirty="0" err="1">
                <a:solidFill>
                  <a:schemeClr val="bg1"/>
                </a:solidFill>
              </a:rPr>
              <a:t>Упрдор</a:t>
            </a:r>
            <a:r>
              <a:rPr lang="ru-RU" altLang="ru-RU" sz="1600" b="1" dirty="0">
                <a:solidFill>
                  <a:schemeClr val="bg1"/>
                </a:solidFill>
              </a:rPr>
              <a:t> «Южный Урал» М.К. Позднякова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5640922"/>
            <a:ext cx="7696200" cy="1051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988" y="5598585"/>
            <a:ext cx="2727379" cy="8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5765801"/>
            <a:ext cx="2791869" cy="80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30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xmlns="" id="{DCF6F070-DCB2-4B44-885B-3DD41E76F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260648"/>
            <a:ext cx="54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</a:rPr>
              <a:t>Основные принципы назначения работ на участках автомобильных дорог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F7E0770C-135E-4513-8955-F3AA867020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442761"/>
              </p:ext>
            </p:extLst>
          </p:nvPr>
        </p:nvGraphicFramePr>
        <p:xfrm>
          <a:off x="179512" y="1196752"/>
          <a:ext cx="8784975" cy="519106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56995">
                  <a:extLst>
                    <a:ext uri="{9D8B030D-6E8A-4147-A177-3AD203B41FA5}">
                      <a16:colId xmlns:a16="http://schemas.microsoft.com/office/drawing/2014/main" xmlns="" val="3279070643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xmlns="" val="1115434916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xmlns="" val="1817893369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xmlns="" val="1488770016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xmlns="" val="17847616"/>
                    </a:ext>
                  </a:extLst>
                </a:gridCol>
              </a:tblGrid>
              <a:tr h="591840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Вид работ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Транспортно-эксплуатационные показатели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22627154"/>
                  </a:ext>
                </a:extLst>
              </a:tr>
              <a:tr h="832036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IRI</a:t>
                      </a:r>
                      <a:endParaRPr lang="ru-RU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A0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Глубина колеи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A0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Сцепление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A0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Несущая способность </a:t>
                      </a:r>
                      <a:r>
                        <a:rPr lang="en-US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E</a:t>
                      </a:r>
                      <a:r>
                        <a:rPr lang="ru-RU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innerShdw blurRad="114300">
                              <a:prstClr val="black"/>
                            </a:innerShdw>
                          </a:effectLst>
                        </a:rPr>
                        <a:t>упр</a:t>
                      </a:r>
                      <a:endParaRPr lang="ru-RU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innerShdw blurRad="114300">
                            <a:prstClr val="black"/>
                          </a:inn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A0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0762508"/>
                  </a:ext>
                </a:extLst>
              </a:tr>
              <a:tr h="83203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Устройство защитного слоя (тонкого слоя покрытия)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соответствует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до 15 мм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соответствует / </a:t>
                      </a:r>
                      <a:r>
                        <a:rPr lang="ru-RU" spc="-40" baseline="0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не соответствует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соответствует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2084502"/>
                  </a:ext>
                </a:extLst>
              </a:tr>
              <a:tr h="83203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Устройство слоев износа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соответствует / </a:t>
                      </a:r>
                      <a:r>
                        <a:rPr lang="ru-RU" spc="-40" baseline="0" dirty="0" smtClean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не соответствует</a:t>
                      </a:r>
                      <a:endParaRPr lang="ru-RU" spc="-40" baseline="0" dirty="0"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более 15 мм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соответствует / </a:t>
                      </a:r>
                      <a:r>
                        <a:rPr lang="ru-RU" spc="-40" baseline="0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не соответствует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соответствует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13647567"/>
                  </a:ext>
                </a:extLst>
              </a:tr>
              <a:tr h="8320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Проведение</a:t>
                      </a:r>
                      <a:r>
                        <a:rPr lang="ru-RU" baseline="0" dirty="0" smtClean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ремонта</a:t>
                      </a:r>
                      <a:endParaRPr lang="ru-RU" dirty="0"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pc="-40" baseline="0" dirty="0" smtClean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не соответствует</a:t>
                      </a:r>
                    </a:p>
                    <a:p>
                      <a:pPr algn="ctr"/>
                      <a:endParaRPr lang="ru-RU" spc="-40" baseline="0" dirty="0"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более 15 мм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соответствует / </a:t>
                      </a:r>
                      <a:r>
                        <a:rPr lang="ru-RU" spc="-40" baseline="0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не соответствует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соответствует</a:t>
                      </a:r>
                    </a:p>
                  </a:txBody>
                  <a:tcPr anchor="ctr"/>
                </a:tc>
              </a:tr>
              <a:tr h="83203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Капитальный ремонт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none" spc="-40" baseline="0" dirty="0" smtClean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не </a:t>
                      </a:r>
                      <a:r>
                        <a:rPr lang="ru-RU" u="none" spc="-40" baseline="0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соответствует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pc="-40" baseline="0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более 20-25 мм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соответствует / </a:t>
                      </a:r>
                      <a:r>
                        <a:rPr lang="ru-RU" spc="-40" baseline="0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не соответствует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none" spc="-40" baseline="0" dirty="0"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не соответствует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87796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10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xmlns="" id="{DCF6F070-DCB2-4B44-885B-3DD41E76F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260648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</a:rPr>
              <a:t>Основные способы решения поставленных задач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801D6384-3EBF-4DFA-A724-6CFEE76E99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066735"/>
              </p:ext>
            </p:extLst>
          </p:nvPr>
        </p:nvGraphicFramePr>
        <p:xfrm>
          <a:off x="107504" y="5314487"/>
          <a:ext cx="871296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44A230FE-5E3A-4B4E-8738-3968FEA543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94576"/>
              </p:ext>
            </p:extLst>
          </p:nvPr>
        </p:nvGraphicFramePr>
        <p:xfrm>
          <a:off x="107504" y="1052736"/>
          <a:ext cx="892899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C675FF-97A5-481A-9E12-C57D9904CD9B}"/>
              </a:ext>
            </a:extLst>
          </p:cNvPr>
          <p:cNvSpPr txBox="1"/>
          <p:nvPr/>
        </p:nvSpPr>
        <p:spPr>
          <a:xfrm>
            <a:off x="899592" y="115063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CBDA4B-B951-430F-8B15-78E846A07439}"/>
              </a:ext>
            </a:extLst>
          </p:cNvPr>
          <p:cNvSpPr txBox="1"/>
          <p:nvPr/>
        </p:nvSpPr>
        <p:spPr>
          <a:xfrm>
            <a:off x="3635896" y="115063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B1A3790-C7F5-48C5-9315-96D2A722615F}"/>
              </a:ext>
            </a:extLst>
          </p:cNvPr>
          <p:cNvSpPr txBox="1"/>
          <p:nvPr/>
        </p:nvSpPr>
        <p:spPr>
          <a:xfrm>
            <a:off x="6325838" y="115063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CD6A4AF-5D20-44CE-9BF1-8BEA98C4F5BF}"/>
              </a:ext>
            </a:extLst>
          </p:cNvPr>
          <p:cNvCxnSpPr>
            <a:cxnSpLocks/>
          </p:cNvCxnSpPr>
          <p:nvPr/>
        </p:nvCxnSpPr>
        <p:spPr>
          <a:xfrm flipV="1">
            <a:off x="1407117" y="1515207"/>
            <a:ext cx="0" cy="360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9CE199A3-24B9-43D6-AC69-5EE56380E28C}"/>
              </a:ext>
            </a:extLst>
          </p:cNvPr>
          <p:cNvCxnSpPr/>
          <p:nvPr/>
        </p:nvCxnSpPr>
        <p:spPr>
          <a:xfrm flipV="1">
            <a:off x="4125665" y="1497945"/>
            <a:ext cx="0" cy="360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855DCD8F-970C-4761-8F53-94210864C214}"/>
              </a:ext>
            </a:extLst>
          </p:cNvPr>
          <p:cNvCxnSpPr/>
          <p:nvPr/>
        </p:nvCxnSpPr>
        <p:spPr>
          <a:xfrm flipV="1">
            <a:off x="6849120" y="1521943"/>
            <a:ext cx="0" cy="360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F1A1FF3D-2B7B-4F0D-8D61-A6D512001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188693"/>
              </p:ext>
            </p:extLst>
          </p:nvPr>
        </p:nvGraphicFramePr>
        <p:xfrm>
          <a:off x="323527" y="3377565"/>
          <a:ext cx="8640959" cy="2002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F7CA209-5531-4415-A21C-973A3C270459}"/>
              </a:ext>
            </a:extLst>
          </p:cNvPr>
          <p:cNvSpPr txBox="1"/>
          <p:nvPr/>
        </p:nvSpPr>
        <p:spPr>
          <a:xfrm>
            <a:off x="107504" y="2731234"/>
            <a:ext cx="885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способы обеспечения нормативного состояния покрытия автомобильной дороги в течении межремонтного срока</a:t>
            </a:r>
          </a:p>
        </p:txBody>
      </p:sp>
    </p:spTree>
    <p:extLst>
      <p:ext uri="{BB962C8B-B14F-4D97-AF65-F5344CB8AC3E}">
        <p14:creationId xmlns:p14="http://schemas.microsoft.com/office/powerpoint/2010/main" val="1962610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xmlns="" id="{DCF6F070-DCB2-4B44-885B-3DD41E76F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260648"/>
            <a:ext cx="54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</a:rPr>
              <a:t>Итоги и план работ ФКУ </a:t>
            </a:r>
            <a:r>
              <a:rPr lang="ru-RU" altLang="ru-RU" sz="1600" b="1" dirty="0" err="1">
                <a:solidFill>
                  <a:schemeClr val="bg1"/>
                </a:solidFill>
              </a:rPr>
              <a:t>Упрдор</a:t>
            </a:r>
            <a:r>
              <a:rPr lang="ru-RU" altLang="ru-RU" sz="1600" b="1" dirty="0">
                <a:solidFill>
                  <a:schemeClr val="bg1"/>
                </a:solidFill>
              </a:rPr>
              <a:t> «Южный Урал» 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</a:rPr>
              <a:t>на период 2015-2020 гг.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640988B0-B222-4E23-907E-A67FA8608F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5837943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6934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xmlns="" id="{DCF6F070-DCB2-4B44-885B-3DD41E76F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260648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</a:rPr>
              <a:t>Способы восстановления эксплуатационных показателей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BD53E75E-AF89-44D0-8593-4B093CAB8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589354"/>
              </p:ext>
            </p:extLst>
          </p:nvPr>
        </p:nvGraphicFramePr>
        <p:xfrm>
          <a:off x="179512" y="1124744"/>
          <a:ext cx="885698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04D0F9F1-7052-45AB-8F2A-643B8349FF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540125"/>
              </p:ext>
            </p:extLst>
          </p:nvPr>
        </p:nvGraphicFramePr>
        <p:xfrm>
          <a:off x="179512" y="3284984"/>
          <a:ext cx="4248472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2B5D6E44-3EB5-4AF6-A5E5-91AF6AE72B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624453"/>
              </p:ext>
            </p:extLst>
          </p:nvPr>
        </p:nvGraphicFramePr>
        <p:xfrm>
          <a:off x="4463480" y="3356992"/>
          <a:ext cx="4680520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91658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1259632" y="260648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>
                <a:solidFill>
                  <a:schemeClr val="bg1"/>
                </a:solidFill>
              </a:rPr>
              <a:t>Внедрение ТР ТС 014/2011 в ФКУ УПРДОР «Южный Урал»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95" y="119675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Внедрение технического регламента Таможенного союза Безопасность автомобильных дорог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23394099"/>
              </p:ext>
            </p:extLst>
          </p:nvPr>
        </p:nvGraphicFramePr>
        <p:xfrm>
          <a:off x="467544" y="2060848"/>
          <a:ext cx="82562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1848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17"/>
          <p:cNvSpPr txBox="1">
            <a:spLocks noChangeArrowheads="1"/>
          </p:cNvSpPr>
          <p:nvPr/>
        </p:nvSpPr>
        <p:spPr bwMode="auto">
          <a:xfrm>
            <a:off x="1214437" y="105459"/>
            <a:ext cx="5161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Прохождение государственной экспертизы по объектам соответствующим техническому регламенту Таможенного союза 014/2011 </a:t>
            </a:r>
            <a:br>
              <a:rPr lang="ru-RU" altLang="ru-RU" sz="1200" b="1" dirty="0">
                <a:solidFill>
                  <a:prstClr val="white"/>
                </a:solidFill>
                <a:latin typeface="Calibri" pitchFamily="34" charset="0"/>
                <a:cs typeface="Arial" charset="0"/>
              </a:rPr>
            </a:br>
            <a:r>
              <a:rPr lang="ru-RU" altLang="ru-RU" sz="1200" b="1" dirty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«Безопасность автомобильных дорог»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350794" y="3496866"/>
            <a:ext cx="0" cy="160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354366" y="4707732"/>
            <a:ext cx="0" cy="160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5310" y="2384822"/>
            <a:ext cx="2380060" cy="3564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1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08" y="2416969"/>
            <a:ext cx="2380060" cy="356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25372302"/>
              </p:ext>
            </p:extLst>
          </p:nvPr>
        </p:nvGraphicFramePr>
        <p:xfrm>
          <a:off x="95251" y="1273968"/>
          <a:ext cx="4688682" cy="440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68875628"/>
              </p:ext>
            </p:extLst>
          </p:nvPr>
        </p:nvGraphicFramePr>
        <p:xfrm>
          <a:off x="114300" y="1728785"/>
          <a:ext cx="4688682" cy="65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603897" y="4732735"/>
            <a:ext cx="1932384" cy="575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>
              <a:defRPr/>
            </a:pPr>
            <a:endParaRPr lang="ru-RU" sz="135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426628739"/>
              </p:ext>
            </p:extLst>
          </p:nvPr>
        </p:nvGraphicFramePr>
        <p:xfrm>
          <a:off x="4872037" y="1273969"/>
          <a:ext cx="4157663" cy="110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684410"/>
              </p:ext>
            </p:extLst>
          </p:nvPr>
        </p:nvGraphicFramePr>
        <p:xfrm>
          <a:off x="4893121" y="2464594"/>
          <a:ext cx="4143375" cy="384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  <p:extLst>
      <p:ext uri="{BB962C8B-B14F-4D97-AF65-F5344CB8AC3E}">
        <p14:creationId xmlns:p14="http://schemas.microsoft.com/office/powerpoint/2010/main" val="426514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329" y="126876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Новые материалы на сети автомобильных дорог Челябинской и Курганской областей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85192375"/>
              </p:ext>
            </p:extLst>
          </p:nvPr>
        </p:nvGraphicFramePr>
        <p:xfrm>
          <a:off x="0" y="1915090"/>
          <a:ext cx="9144000" cy="4610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17">
            <a:extLst>
              <a:ext uri="{FF2B5EF4-FFF2-40B4-BE49-F238E27FC236}">
                <a16:creationId xmlns:a16="http://schemas.microsoft.com/office/drawing/2014/main" xmlns="" id="{07D1CCE3-CA72-4926-9B1C-966A709CD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260648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>
                <a:solidFill>
                  <a:schemeClr val="bg1"/>
                </a:solidFill>
              </a:rPr>
              <a:t>Требования к применяемым материалам</a:t>
            </a:r>
          </a:p>
        </p:txBody>
      </p:sp>
    </p:spTree>
    <p:extLst>
      <p:ext uri="{BB962C8B-B14F-4D97-AF65-F5344CB8AC3E}">
        <p14:creationId xmlns:p14="http://schemas.microsoft.com/office/powerpoint/2010/main" val="1833975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1259632" y="260648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>
                <a:solidFill>
                  <a:schemeClr val="bg1"/>
                </a:solidFill>
              </a:rPr>
              <a:t>План работы ФКУ УПРДОР «Южный Урал» на 2018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329" y="126876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Приблизительные объемы потребности на материалы соответствующие ТР ТС на сети автомобильных дорог Челябинской и Курганской областей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92376404"/>
              </p:ext>
            </p:extLst>
          </p:nvPr>
        </p:nvGraphicFramePr>
        <p:xfrm>
          <a:off x="0" y="1915090"/>
          <a:ext cx="9144000" cy="4610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4949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1259632" y="260648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chemeClr val="bg1"/>
                </a:solidFill>
              </a:rPr>
              <a:t>Распоряжение </a:t>
            </a:r>
            <a:r>
              <a:rPr lang="ru-RU" altLang="ru-RU" sz="1600" b="1" dirty="0" err="1" smtClean="0">
                <a:solidFill>
                  <a:schemeClr val="bg1"/>
                </a:solidFill>
              </a:rPr>
              <a:t>Росавтодора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 от 15.12.2017 №4000-р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052739"/>
          <a:ext cx="9144000" cy="720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152125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Конструктивный</a:t>
                      </a:r>
                      <a:r>
                        <a:rPr lang="ru-RU" baseline="0" dirty="0" smtClean="0"/>
                        <a:t> элемент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Транспортно-эксплуатационная характеристика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Индикаторы состояния</a:t>
                      </a:r>
                      <a:endParaRPr lang="ru-RU" dirty="0"/>
                    </a:p>
                  </a:txBody>
                  <a:tcPr/>
                </a:tc>
              </a:tr>
              <a:tr h="493421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Покрытия асфальтобетонное, цементобетонное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Продольная ровность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</a:t>
                      </a:r>
                      <a:r>
                        <a:rPr lang="en-US" dirty="0" smtClean="0"/>
                        <a:t>IRI</a:t>
                      </a:r>
                      <a:endParaRPr lang="ru-RU" dirty="0"/>
                    </a:p>
                  </a:txBody>
                  <a:tcPr/>
                </a:tc>
              </a:tr>
              <a:tr h="4934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Поперечная ровность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Глубина</a:t>
                      </a:r>
                      <a:r>
                        <a:rPr lang="ru-RU" baseline="0" dirty="0" smtClean="0"/>
                        <a:t> колеи</a:t>
                      </a:r>
                      <a:endParaRPr lang="ru-RU" dirty="0"/>
                    </a:p>
                  </a:txBody>
                  <a:tcPr/>
                </a:tc>
              </a:tr>
              <a:tr h="4934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Сцепные качества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Коэффициент сцепления</a:t>
                      </a:r>
                      <a:endParaRPr lang="ru-RU" dirty="0"/>
                    </a:p>
                  </a:txBody>
                  <a:tcPr/>
                </a:tc>
              </a:tr>
              <a:tr h="493421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Знаки дорожные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Видимость в темное время суток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Коэффициент </a:t>
                      </a:r>
                      <a:r>
                        <a:rPr lang="ru-RU" dirty="0" err="1" smtClean="0"/>
                        <a:t>световозвращения</a:t>
                      </a:r>
                      <a:r>
                        <a:rPr lang="ru-RU" dirty="0" smtClean="0"/>
                        <a:t>, </a:t>
                      </a:r>
                    </a:p>
                    <a:p>
                      <a:r>
                        <a:rPr lang="ru-RU" dirty="0" smtClean="0"/>
                        <a:t>Средняя яркость элементов изображения</a:t>
                      </a:r>
                    </a:p>
                    <a:p>
                      <a:r>
                        <a:rPr lang="ru-RU" dirty="0" smtClean="0"/>
                        <a:t>Освещенность поверхности</a:t>
                      </a:r>
                      <a:endParaRPr lang="ru-RU" dirty="0"/>
                    </a:p>
                  </a:txBody>
                  <a:tcPr/>
                </a:tc>
              </a:tr>
              <a:tr h="4934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Видимость в светлое время суток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Коэфициент</a:t>
                      </a:r>
                      <a:r>
                        <a:rPr lang="ru-RU" dirty="0" smtClean="0"/>
                        <a:t> яркости</a:t>
                      </a:r>
                      <a:endParaRPr lang="ru-RU" dirty="0"/>
                    </a:p>
                  </a:txBody>
                  <a:tcPr/>
                </a:tc>
              </a:tr>
              <a:tr h="4934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Различимость цветного изображения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Координаты цветности</a:t>
                      </a:r>
                      <a:endParaRPr lang="ru-RU" dirty="0"/>
                    </a:p>
                  </a:txBody>
                  <a:tcPr/>
                </a:tc>
              </a:tr>
              <a:tr h="493421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Разметка дорожная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Видимость в темное время суток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Коэффициент </a:t>
                      </a:r>
                      <a:r>
                        <a:rPr lang="ru-RU" dirty="0" err="1" smtClean="0"/>
                        <a:t>световозвращения</a:t>
                      </a:r>
                      <a:endParaRPr lang="ru-RU" dirty="0"/>
                    </a:p>
                  </a:txBody>
                  <a:tcPr/>
                </a:tc>
              </a:tr>
              <a:tr h="4934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Видимость в светлое время суток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Коэффициент светоотражения при дневном рассеянном или искусственном освещении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32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1259632" y="260648"/>
            <a:ext cx="54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chemeClr val="bg1"/>
                </a:solidFill>
              </a:rPr>
              <a:t>Распоряжение </a:t>
            </a:r>
            <a:r>
              <a:rPr lang="ru-RU" altLang="ru-RU" sz="1600" b="1" dirty="0" err="1" smtClean="0">
                <a:solidFill>
                  <a:schemeClr val="bg1"/>
                </a:solidFill>
              </a:rPr>
              <a:t>Росавтодора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 от 15.12.2017 № 4000-р</a:t>
            </a:r>
          </a:p>
          <a:p>
            <a:pPr algn="r"/>
            <a:r>
              <a:rPr lang="ru-RU" altLang="ru-RU" sz="1600" b="1" dirty="0" err="1" smtClean="0">
                <a:solidFill>
                  <a:schemeClr val="bg1"/>
                </a:solidFill>
              </a:rPr>
              <a:t>Оприменении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 и публикации ОДМ218.6.029-20107 «»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Ровность дорожных покрытий.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26653614"/>
              </p:ext>
            </p:extLst>
          </p:nvPr>
        </p:nvGraphicFramePr>
        <p:xfrm>
          <a:off x="251520" y="1397000"/>
          <a:ext cx="8712968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участках дорог «</a:t>
            </a:r>
            <a:r>
              <a:rPr lang="ru-RU" dirty="0" err="1"/>
              <a:t>Чуйскии</a:t>
            </a:r>
            <a:r>
              <a:rPr lang="ru-RU" dirty="0"/>
              <a:t>̆ тракт», КАД, МКАД, «Беларусь», «Россия», «Холмогоры», «Дон», «Кола» и др. после строительства и капитального ремонта были зафиксированы показатели IRI от 0,8 до 1,2.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509119"/>
            <a:ext cx="9036496" cy="147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Продольная ровность покрытия проезжей части должна обеспечивать безопасные условия движения и не превышать для соответствующих категорий дорог значений, указанных в таблице 1, для дорог с уровнями эксплуатационного состояния - соответствовать требованиям национальных стандартов государств - участников Соглашения.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30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7"/>
          <p:cNvSpPr txBox="1">
            <a:spLocks noChangeArrowheads="1"/>
          </p:cNvSpPr>
          <p:nvPr/>
        </p:nvSpPr>
        <p:spPr bwMode="auto">
          <a:xfrm>
            <a:off x="1258888" y="260350"/>
            <a:ext cx="5400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chemeClr val="bg1"/>
                </a:solidFill>
              </a:rPr>
              <a:t>Основные данные</a:t>
            </a:r>
            <a:r>
              <a:rPr lang="ru-RU" altLang="ru-RU" sz="1600" b="1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ru-RU" altLang="ru-RU" sz="1600" b="1">
              <a:solidFill>
                <a:schemeClr val="bg1"/>
              </a:solidFill>
            </a:endParaRPr>
          </a:p>
          <a:p>
            <a:pPr algn="ctr"/>
            <a:r>
              <a:rPr lang="ru-RU" altLang="ru-RU" sz="1600" b="1">
                <a:solidFill>
                  <a:schemeClr val="bg1"/>
                </a:solidFill>
                <a:latin typeface="Calibri" pitchFamily="34" charset="0"/>
              </a:rPr>
              <a:t>ФКУ УПРДОР «Южный Урал»</a:t>
            </a:r>
          </a:p>
        </p:txBody>
      </p:sp>
      <p:pic>
        <p:nvPicPr>
          <p:cNvPr id="22533" name="Picture 5" descr="karta_good_ре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88700"/>
            <a:ext cx="4176588" cy="3056177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89740236"/>
              </p:ext>
            </p:extLst>
          </p:nvPr>
        </p:nvGraphicFramePr>
        <p:xfrm>
          <a:off x="12700" y="4055146"/>
          <a:ext cx="8231708" cy="228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Прямая соединительная линия 6"/>
          <p:cNvCxnSpPr>
            <a:endCxn id="11" idx="1"/>
          </p:cNvCxnSpPr>
          <p:nvPr/>
        </p:nvCxnSpPr>
        <p:spPr>
          <a:xfrm>
            <a:off x="352103" y="4782294"/>
            <a:ext cx="3803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55887" y="4643794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+mj-lt"/>
              </a:rPr>
              <a:t>85%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4499993" y="1196752"/>
          <a:ext cx="4464494" cy="2858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2880">
                  <a:extLst>
                    <a:ext uri="{9D8B030D-6E8A-4147-A177-3AD203B41FA5}">
                      <a16:colId xmlns:a16="http://schemas.microsoft.com/office/drawing/2014/main" xmlns="" val="3626011379"/>
                    </a:ext>
                  </a:extLst>
                </a:gridCol>
                <a:gridCol w="375409">
                  <a:extLst>
                    <a:ext uri="{9D8B030D-6E8A-4147-A177-3AD203B41FA5}">
                      <a16:colId xmlns:a16="http://schemas.microsoft.com/office/drawing/2014/main" xmlns="" val="257887296"/>
                    </a:ext>
                  </a:extLst>
                </a:gridCol>
                <a:gridCol w="344125">
                  <a:extLst>
                    <a:ext uri="{9D8B030D-6E8A-4147-A177-3AD203B41FA5}">
                      <a16:colId xmlns:a16="http://schemas.microsoft.com/office/drawing/2014/main" xmlns="" val="2781832909"/>
                    </a:ext>
                  </a:extLst>
                </a:gridCol>
                <a:gridCol w="547471">
                  <a:extLst>
                    <a:ext uri="{9D8B030D-6E8A-4147-A177-3AD203B41FA5}">
                      <a16:colId xmlns:a16="http://schemas.microsoft.com/office/drawing/2014/main" xmlns="" val="1433089821"/>
                    </a:ext>
                  </a:extLst>
                </a:gridCol>
                <a:gridCol w="417120">
                  <a:extLst>
                    <a:ext uri="{9D8B030D-6E8A-4147-A177-3AD203B41FA5}">
                      <a16:colId xmlns:a16="http://schemas.microsoft.com/office/drawing/2014/main" xmlns="" val="2366297013"/>
                    </a:ext>
                  </a:extLst>
                </a:gridCol>
                <a:gridCol w="557899">
                  <a:extLst>
                    <a:ext uri="{9D8B030D-6E8A-4147-A177-3AD203B41FA5}">
                      <a16:colId xmlns:a16="http://schemas.microsoft.com/office/drawing/2014/main" xmlns="" val="3591225361"/>
                    </a:ext>
                  </a:extLst>
                </a:gridCol>
                <a:gridCol w="557899">
                  <a:extLst>
                    <a:ext uri="{9D8B030D-6E8A-4147-A177-3AD203B41FA5}">
                      <a16:colId xmlns:a16="http://schemas.microsoft.com/office/drawing/2014/main" xmlns="" val="3555687245"/>
                    </a:ext>
                  </a:extLst>
                </a:gridCol>
                <a:gridCol w="370194">
                  <a:extLst>
                    <a:ext uri="{9D8B030D-6E8A-4147-A177-3AD203B41FA5}">
                      <a16:colId xmlns:a16="http://schemas.microsoft.com/office/drawing/2014/main" xmlns="" val="899324427"/>
                    </a:ext>
                  </a:extLst>
                </a:gridCol>
                <a:gridCol w="371497">
                  <a:extLst>
                    <a:ext uri="{9D8B030D-6E8A-4147-A177-3AD203B41FA5}">
                      <a16:colId xmlns:a16="http://schemas.microsoft.com/office/drawing/2014/main" xmlns="" val="107919468"/>
                    </a:ext>
                  </a:extLst>
                </a:gridCol>
              </a:tblGrid>
              <a:tr h="803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автомобильной дороги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км+…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 км+…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Линейная протяженность, км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Категорийность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Мосты и путепроводы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7553424"/>
                  </a:ext>
                </a:extLst>
              </a:tr>
              <a:tr h="156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Протяженность, км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п.м</a:t>
                      </a:r>
                      <a:r>
                        <a:rPr lang="ru-RU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6872133"/>
                  </a:ext>
                </a:extLst>
              </a:tr>
              <a:tr h="8035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3104053"/>
                  </a:ext>
                </a:extLst>
              </a:tr>
              <a:tr h="803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М-5 "Урал" Москва - Рязань - Пенза - Самара - Уфа - Челябинск км 1548+651-км1871+037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1548+651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1871+037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328,267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магистральная федеральная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71,664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3438,71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4425994"/>
                  </a:ext>
                </a:extLst>
              </a:tr>
              <a:tr h="80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667395"/>
                  </a:ext>
                </a:extLst>
              </a:tr>
              <a:tr h="97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256,603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119785"/>
                  </a:ext>
                </a:extLst>
              </a:tr>
              <a:tr h="803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М-5 "Урал" Москва - Рязань - Пенза - Самара - Уфа - Челябинск, подъезд к г. Екатеринбург км 11+400-км 130+169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11+400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130+169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118,769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магистральная федеральная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77,868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941,48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4455338"/>
                  </a:ext>
                </a:extLst>
              </a:tr>
              <a:tr h="80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40,901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3396488"/>
                  </a:ext>
                </a:extLst>
              </a:tr>
              <a:tr h="127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3676388"/>
                  </a:ext>
                </a:extLst>
              </a:tr>
              <a:tr h="803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А-310 Челябинск - Троицк - граница с Республикой Казахстан км 16+270 - км 144+430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16+270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144+430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129,858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магистральная федеральная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38,110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1179,16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6594437"/>
                  </a:ext>
                </a:extLst>
              </a:tr>
              <a:tr h="80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77,620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2704287"/>
                  </a:ext>
                </a:extLst>
              </a:tr>
              <a:tr h="55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14,128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813797"/>
                  </a:ext>
                </a:extLst>
              </a:tr>
              <a:tr h="803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Р-254 "Иртыш" Челябинск - Курган - Омск - Новосибирск км 12+950 - км 55+450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12+950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55+450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магистральная федеральная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67,39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7701536"/>
                  </a:ext>
                </a:extLst>
              </a:tr>
              <a:tr h="80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507056"/>
                  </a:ext>
                </a:extLst>
              </a:tr>
              <a:tr h="80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268197"/>
                  </a:ext>
                </a:extLst>
              </a:tr>
              <a:tr h="80355"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Челябинской области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619,394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187,642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5626,74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0003171"/>
                  </a:ext>
                </a:extLst>
              </a:tr>
              <a:tr h="8035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144,021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0471855"/>
                  </a:ext>
                </a:extLst>
              </a:tr>
              <a:tr h="8035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287,731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734290"/>
                  </a:ext>
                </a:extLst>
              </a:tr>
              <a:tr h="8035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Курганская область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0775820"/>
                  </a:ext>
                </a:extLst>
              </a:tr>
              <a:tr h="803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Р-254 "Иртыш" Челябинск - Курган - Омск - Новосибирск км 55+450 - км 465+331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55+450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465+331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409,88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магистральная федеральная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943,05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4211984"/>
                  </a:ext>
                </a:extLst>
              </a:tr>
              <a:tr h="80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0208988"/>
                  </a:ext>
                </a:extLst>
              </a:tr>
              <a:tr h="80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192,08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4575223"/>
                  </a:ext>
                </a:extLst>
              </a:tr>
              <a:tr h="803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Р-354 Екатеринбырг - Шадринск - Курган км 125+421 - км 356+282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125+421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356+282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230,861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магистральная федеральная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1157,21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8182265"/>
                  </a:ext>
                </a:extLst>
              </a:tr>
              <a:tr h="80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7,582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3503465"/>
                  </a:ext>
                </a:extLst>
              </a:tr>
              <a:tr h="80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223,279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6996758"/>
                  </a:ext>
                </a:extLst>
              </a:tr>
              <a:tr h="803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Р-254 "Иртыш" Челябинск - Курган - Омск - Новосибирск, подъезд к г. Тюмень км 0+000 - км 91+211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0+000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91+211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91,462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магистральная федеральная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257,45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3174881"/>
                  </a:ext>
                </a:extLst>
              </a:tr>
              <a:tr h="80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8072702"/>
                  </a:ext>
                </a:extLst>
              </a:tr>
              <a:tr h="795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91,462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7592955"/>
                  </a:ext>
                </a:extLst>
              </a:tr>
              <a:tr h="80355"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Курганской области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732,203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2357,71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7219075"/>
                  </a:ext>
                </a:extLst>
              </a:tr>
              <a:tr h="8035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225,382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59024"/>
                  </a:ext>
                </a:extLst>
              </a:tr>
              <a:tr h="8035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506,821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6535934"/>
                  </a:ext>
                </a:extLst>
              </a:tr>
              <a:tr h="80355"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ФКУ Упрдор "Южный Урал"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1351,597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187,642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7984,45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1784258"/>
                  </a:ext>
                </a:extLst>
              </a:tr>
              <a:tr h="8035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369,403</a:t>
                      </a:r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5464562"/>
                  </a:ext>
                </a:extLst>
              </a:tr>
              <a:tr h="8035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794,552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82" marR="5582" marT="55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5749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204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1259632" y="260648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chemeClr val="bg1"/>
                </a:solidFill>
              </a:rPr>
              <a:t>Распоряжение </a:t>
            </a:r>
            <a:r>
              <a:rPr lang="ru-RU" altLang="ru-RU" sz="1600" b="1" dirty="0" err="1" smtClean="0">
                <a:solidFill>
                  <a:schemeClr val="bg1"/>
                </a:solidFill>
              </a:rPr>
              <a:t>Росавтодора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 от 15.12.2017 №4000-р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124743"/>
          <a:ext cx="8784976" cy="54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728"/>
                <a:gridCol w="3735760"/>
                <a:gridCol w="1591156"/>
                <a:gridCol w="1314434"/>
                <a:gridCol w="1486898"/>
              </a:tblGrid>
              <a:tr h="1033483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Прогнозируемая интенсивность </a:t>
                      </a:r>
                      <a:r>
                        <a:rPr lang="ru-RU" dirty="0" err="1" smtClean="0"/>
                        <a:t>движенияч</a:t>
                      </a:r>
                      <a:r>
                        <a:rPr lang="ru-RU" dirty="0" smtClean="0"/>
                        <a:t> транспортного потока по полосе движения в физических автомобилях,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авт</a:t>
                      </a:r>
                      <a:r>
                        <a:rPr lang="ru-RU" baseline="0" dirty="0" smtClean="0"/>
                        <a:t>/</a:t>
                      </a:r>
                      <a:r>
                        <a:rPr lang="ru-RU" baseline="0" dirty="0" err="1" smtClean="0"/>
                        <a:t>сут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Ежегодный прирост </a:t>
                      </a:r>
                      <a:r>
                        <a:rPr lang="en-US" dirty="0" smtClean="0"/>
                        <a:t>IRI</a:t>
                      </a:r>
                      <a:r>
                        <a:rPr lang="ru-RU" baseline="0" dirty="0" smtClean="0"/>
                        <a:t> в зависимости от 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исходного</a:t>
                      </a:r>
                      <a:r>
                        <a:rPr lang="en-US" baseline="0" dirty="0" smtClean="0"/>
                        <a:t> IRI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7329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1.5-2.2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&gt;2.2</a:t>
                      </a:r>
                      <a:endParaRPr lang="ru-RU" dirty="0"/>
                    </a:p>
                  </a:txBody>
                  <a:tcPr/>
                </a:tc>
              </a:tr>
              <a:tr h="59876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</a:t>
                      </a:r>
                      <a:endParaRPr lang="ru-RU" dirty="0"/>
                    </a:p>
                  </a:txBody>
                  <a:tcPr/>
                </a:tc>
              </a:tr>
              <a:tr h="598765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2500-5000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0,20</a:t>
                      </a:r>
                      <a:endParaRPr lang="ru-RU" dirty="0"/>
                    </a:p>
                  </a:txBody>
                  <a:tcPr/>
                </a:tc>
              </a:tr>
              <a:tr h="59876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5000-10000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0,20</a:t>
                      </a:r>
                      <a:endParaRPr lang="ru-RU" dirty="0"/>
                    </a:p>
                  </a:txBody>
                  <a:tcPr/>
                </a:tc>
              </a:tr>
              <a:tr h="598765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10000-20000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0,25</a:t>
                      </a:r>
                      <a:endParaRPr lang="ru-RU" dirty="0"/>
                    </a:p>
                  </a:txBody>
                  <a:tcPr/>
                </a:tc>
              </a:tr>
              <a:tr h="598765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0,25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69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1259632" y="260648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 smtClean="0">
                <a:solidFill>
                  <a:schemeClr val="bg1"/>
                </a:solidFill>
              </a:rPr>
              <a:t>Распоряжение </a:t>
            </a:r>
            <a:r>
              <a:rPr lang="ru-RU" altLang="ru-RU" sz="1600" b="1" dirty="0" err="1" smtClean="0">
                <a:solidFill>
                  <a:schemeClr val="bg1"/>
                </a:solidFill>
              </a:rPr>
              <a:t>Росавтодора</a:t>
            </a:r>
            <a:r>
              <a:rPr lang="ru-RU" altLang="ru-RU" sz="1600" b="1" dirty="0" smtClean="0">
                <a:solidFill>
                  <a:schemeClr val="bg1"/>
                </a:solidFill>
              </a:rPr>
              <a:t> от 15.12.2017 №4000-р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124743"/>
          <a:ext cx="8856983" cy="5544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88"/>
                <a:gridCol w="5529668"/>
                <a:gridCol w="2355227"/>
              </a:tblGrid>
              <a:tr h="22243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Прогнозируемая интенсивность </a:t>
                      </a:r>
                      <a:r>
                        <a:rPr lang="ru-RU" dirty="0" err="1" smtClean="0"/>
                        <a:t>движенияч</a:t>
                      </a:r>
                      <a:r>
                        <a:rPr lang="ru-RU" dirty="0" smtClean="0"/>
                        <a:t> транспортного потока по полосе движения в физических автомобилях,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авт</a:t>
                      </a:r>
                      <a:r>
                        <a:rPr lang="ru-RU" baseline="0" dirty="0" smtClean="0"/>
                        <a:t>/</a:t>
                      </a:r>
                      <a:r>
                        <a:rPr lang="ru-RU" baseline="0" dirty="0" err="1" smtClean="0"/>
                        <a:t>сут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Ежегодный прирост глубины колеи, мм</a:t>
                      </a:r>
                      <a:endParaRPr lang="ru-RU" dirty="0"/>
                    </a:p>
                  </a:txBody>
                  <a:tcPr anchor="ctr"/>
                </a:tc>
              </a:tr>
              <a:tr h="5533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ru-RU" dirty="0" smtClean="0"/>
                        <a:t>10</a:t>
                      </a:r>
                      <a:r>
                        <a:rPr lang="en-US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1,0</a:t>
                      </a:r>
                    </a:p>
                  </a:txBody>
                  <a:tcPr/>
                </a:tc>
              </a:tr>
              <a:tr h="5533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r>
                        <a:rPr lang="en-US" dirty="0" smtClean="0"/>
                        <a:t>00-</a:t>
                      </a:r>
                      <a:r>
                        <a:rPr lang="ru-RU" dirty="0" smtClean="0"/>
                        <a:t>25</a:t>
                      </a:r>
                      <a:r>
                        <a:rPr lang="en-US" dirty="0" smtClean="0"/>
                        <a:t>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1,25</a:t>
                      </a:r>
                      <a:endParaRPr lang="ru-RU" dirty="0"/>
                    </a:p>
                  </a:txBody>
                  <a:tcPr/>
                </a:tc>
              </a:tr>
              <a:tr h="5533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2500-5000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</a:tr>
              <a:tr h="5533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5000-10000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/>
                </a:tc>
              </a:tr>
              <a:tr h="5533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10000-20000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3,0</a:t>
                      </a:r>
                      <a:endParaRPr lang="ru-RU" dirty="0"/>
                    </a:p>
                  </a:txBody>
                  <a:tcPr/>
                </a:tc>
              </a:tr>
              <a:tr h="5533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&gt;20000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30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88032"/>
          </a:xfrm>
        </p:spPr>
        <p:txBody>
          <a:bodyPr>
            <a:noAutofit/>
          </a:bodyPr>
          <a:lstStyle/>
          <a:p>
            <a:r>
              <a:rPr lang="ru-RU" sz="1400" dirty="0"/>
              <a:t>з</a:t>
            </a:r>
          </a:p>
        </p:txBody>
      </p:sp>
      <p:pic>
        <p:nvPicPr>
          <p:cNvPr id="8" name="Picture 3" descr="C:\Users\kurguzovvb\Desktop\управление эксплуатации\доклады\Р.В. Старовойт\Росавтодор\лого горизонталь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5" y="527054"/>
            <a:ext cx="18827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kurguzovvb\Desktop\управление эксплуатации\доклады\Р.В. Старовойт\ЛОГО МИНТРАНСА\минтран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"/>
            <a:ext cx="2057400" cy="5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3"/>
          <p:cNvSpPr/>
          <p:nvPr/>
        </p:nvSpPr>
        <p:spPr>
          <a:xfrm>
            <a:off x="6" y="5"/>
            <a:ext cx="6889499" cy="981074"/>
          </a:xfrm>
          <a:prstGeom prst="rect">
            <a:avLst/>
          </a:prstGeom>
          <a:gradFill flip="none" rotWithShape="1">
            <a:gsLst>
              <a:gs pos="0">
                <a:srgbClr val="245194">
                  <a:shade val="30000"/>
                  <a:satMod val="115000"/>
                </a:srgbClr>
              </a:gs>
              <a:gs pos="50000">
                <a:srgbClr val="245194">
                  <a:shade val="67500"/>
                  <a:satMod val="115000"/>
                </a:srgbClr>
              </a:gs>
              <a:gs pos="100000">
                <a:srgbClr val="245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71550" y="138117"/>
            <a:ext cx="0" cy="7000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660956" y="-303932"/>
            <a:ext cx="626469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ct val="50000"/>
              </a:spcBef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 	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826" y="2680041"/>
            <a:ext cx="91411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>
                <a:solidFill>
                  <a:srgbClr val="002060"/>
                </a:solidFill>
              </a:rPr>
              <a:t>Спасибо за внимание!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3"/>
          <p:cNvSpPr/>
          <p:nvPr/>
        </p:nvSpPr>
        <p:spPr>
          <a:xfrm>
            <a:off x="2826" y="-2381"/>
            <a:ext cx="6889499" cy="981074"/>
          </a:xfrm>
          <a:prstGeom prst="rect">
            <a:avLst/>
          </a:prstGeom>
          <a:gradFill flip="none" rotWithShape="1">
            <a:gsLst>
              <a:gs pos="0">
                <a:srgbClr val="245194">
                  <a:shade val="30000"/>
                  <a:satMod val="115000"/>
                </a:srgbClr>
              </a:gs>
              <a:gs pos="50000">
                <a:srgbClr val="245194">
                  <a:shade val="67500"/>
                  <a:satMod val="115000"/>
                </a:srgbClr>
              </a:gs>
              <a:gs pos="100000">
                <a:srgbClr val="24519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solidFill>
                  <a:schemeClr val="bg1"/>
                </a:solidFill>
              </a:rPr>
              <a:t>       </a:t>
            </a:r>
            <a:r>
              <a:rPr lang="ru-RU" sz="2400" dirty="0">
                <a:solidFill>
                  <a:schemeClr val="bg1"/>
                </a:solidFill>
              </a:rPr>
              <a:t>6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123950" y="290517"/>
            <a:ext cx="0" cy="7000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28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1259632" y="260648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>
                <a:solidFill>
                  <a:schemeClr val="bg1"/>
                </a:solidFill>
              </a:rPr>
              <a:t>Итоги работы ФКУ УПРДОР «Южный Урал» в 2017 году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63198192"/>
              </p:ext>
            </p:extLst>
          </p:nvPr>
        </p:nvGraphicFramePr>
        <p:xfrm>
          <a:off x="323528" y="1268760"/>
          <a:ext cx="849694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43607642"/>
              </p:ext>
            </p:extLst>
          </p:nvPr>
        </p:nvGraphicFramePr>
        <p:xfrm>
          <a:off x="323528" y="5301208"/>
          <a:ext cx="8560568" cy="135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4999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1259632" y="260648"/>
            <a:ext cx="54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>
                <a:solidFill>
                  <a:schemeClr val="bg1"/>
                </a:solidFill>
              </a:rPr>
              <a:t>Плановая программа работ </a:t>
            </a:r>
          </a:p>
          <a:p>
            <a:pPr algn="r"/>
            <a:r>
              <a:rPr lang="ru-RU" altLang="ru-RU" sz="1600" b="1" dirty="0">
                <a:solidFill>
                  <a:schemeClr val="bg1"/>
                </a:solidFill>
              </a:rPr>
              <a:t>ФКУ УПРДОР «Южный Урал» в 2018 году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25101918"/>
              </p:ext>
            </p:extLst>
          </p:nvPr>
        </p:nvGraphicFramePr>
        <p:xfrm>
          <a:off x="323528" y="1268760"/>
          <a:ext cx="849694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72386533"/>
              </p:ext>
            </p:extLst>
          </p:nvPr>
        </p:nvGraphicFramePr>
        <p:xfrm>
          <a:off x="323528" y="5301208"/>
          <a:ext cx="8560568" cy="135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4999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7"/>
          <p:cNvSpPr txBox="1">
            <a:spLocks noChangeArrowheads="1"/>
          </p:cNvSpPr>
          <p:nvPr/>
        </p:nvSpPr>
        <p:spPr bwMode="auto">
          <a:xfrm>
            <a:off x="1258888" y="260350"/>
            <a:ext cx="54006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Calibri" pitchFamily="34" charset="0"/>
              </a:rPr>
              <a:t>Нормативно-техническая документация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E30E820B-12C9-443B-BB8F-B8E5E3515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4632702"/>
              </p:ext>
            </p:extLst>
          </p:nvPr>
        </p:nvGraphicFramePr>
        <p:xfrm>
          <a:off x="179512" y="1412776"/>
          <a:ext cx="885698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131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1259632" y="260648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>
                <a:solidFill>
                  <a:schemeClr val="bg1"/>
                </a:solidFill>
              </a:rPr>
              <a:t>Письмо </a:t>
            </a:r>
            <a:r>
              <a:rPr lang="ru-RU" altLang="ru-RU" sz="1600" b="1" dirty="0" err="1">
                <a:solidFill>
                  <a:schemeClr val="bg1"/>
                </a:solidFill>
              </a:rPr>
              <a:t>Росавтодора</a:t>
            </a:r>
            <a:r>
              <a:rPr lang="ru-RU" altLang="ru-RU" sz="1600" b="1" dirty="0">
                <a:solidFill>
                  <a:schemeClr val="bg1"/>
                </a:solidFill>
              </a:rPr>
              <a:t> от 17.01.2018 №02-28\1078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22502816"/>
              </p:ext>
            </p:extLst>
          </p:nvPr>
        </p:nvGraphicFramePr>
        <p:xfrm>
          <a:off x="107504" y="908720"/>
          <a:ext cx="8712968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37398692"/>
              </p:ext>
            </p:extLst>
          </p:nvPr>
        </p:nvGraphicFramePr>
        <p:xfrm>
          <a:off x="179512" y="3429000"/>
          <a:ext cx="8964488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0573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1259632" y="260648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>
                <a:solidFill>
                  <a:schemeClr val="bg1"/>
                </a:solidFill>
              </a:rPr>
              <a:t>Письмо </a:t>
            </a:r>
            <a:r>
              <a:rPr lang="ru-RU" altLang="ru-RU" sz="1600" b="1" dirty="0" err="1">
                <a:solidFill>
                  <a:schemeClr val="bg1"/>
                </a:solidFill>
              </a:rPr>
              <a:t>Росавтодора</a:t>
            </a:r>
            <a:r>
              <a:rPr lang="ru-RU" altLang="ru-RU" sz="1600" b="1" dirty="0">
                <a:solidFill>
                  <a:schemeClr val="bg1"/>
                </a:solidFill>
              </a:rPr>
              <a:t> от 17.01.2018 №02-28\1078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6180296"/>
              </p:ext>
            </p:extLst>
          </p:nvPr>
        </p:nvGraphicFramePr>
        <p:xfrm>
          <a:off x="4716016" y="1124744"/>
          <a:ext cx="44279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44104624"/>
              </p:ext>
            </p:extLst>
          </p:nvPr>
        </p:nvGraphicFramePr>
        <p:xfrm>
          <a:off x="107504" y="1124744"/>
          <a:ext cx="576064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9983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xmlns="" id="{DCF6F070-DCB2-4B44-885B-3DD41E76F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260648"/>
            <a:ext cx="54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</a:rPr>
              <a:t>Основные задачи при реализации программы работ 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</a:rPr>
              <a:t>ФКУ </a:t>
            </a:r>
            <a:r>
              <a:rPr lang="ru-RU" altLang="ru-RU" sz="1600" b="1" dirty="0" err="1">
                <a:solidFill>
                  <a:schemeClr val="bg1"/>
                </a:solidFill>
              </a:rPr>
              <a:t>Упрдор</a:t>
            </a:r>
            <a:r>
              <a:rPr lang="ru-RU" altLang="ru-RU" sz="1600" b="1" dirty="0">
                <a:solidFill>
                  <a:schemeClr val="bg1"/>
                </a:solidFill>
              </a:rPr>
              <a:t> «Южный Урал»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B64FAE3E-D0A3-4435-88F6-607C3AE090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100168"/>
              </p:ext>
            </p:extLst>
          </p:nvPr>
        </p:nvGraphicFramePr>
        <p:xfrm>
          <a:off x="107504" y="1397000"/>
          <a:ext cx="892899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066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xmlns="" id="{DCF6F070-DCB2-4B44-885B-3DD41E76F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260648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</a:rPr>
              <a:t>Основные факторы влияющие на состояние покрытия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D4DF630C-2980-4089-814E-EB97A404BE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123422"/>
              </p:ext>
            </p:extLst>
          </p:nvPr>
        </p:nvGraphicFramePr>
        <p:xfrm>
          <a:off x="395536" y="1340768"/>
          <a:ext cx="849694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xmlns="" id="{D5DB8CB0-10DA-402A-92B4-65802A915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6347381"/>
              </p:ext>
            </p:extLst>
          </p:nvPr>
        </p:nvGraphicFramePr>
        <p:xfrm>
          <a:off x="683568" y="3212976"/>
          <a:ext cx="820891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60828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3FFB16F97CED744BC9601BEFF4FA79A" ma:contentTypeVersion="8" ma:contentTypeDescription="Создание документа." ma:contentTypeScope="" ma:versionID="623c015be7abe06d8427506445c7b3d0">
  <xsd:schema xmlns:xsd="http://www.w3.org/2001/XMLSchema" xmlns:xs="http://www.w3.org/2001/XMLSchema" xmlns:p="http://schemas.microsoft.com/office/2006/metadata/properties" xmlns:ns2="9ed8bfb2-e5bb-4bc2-b8c9-0a465731fd9c" xmlns:ns3="c71e830d-bbe0-4ff3-ac8d-0cbc05d0dfee" targetNamespace="http://schemas.microsoft.com/office/2006/metadata/properties" ma:root="true" ma:fieldsID="1566347ff72a3682e143aa2da8d75706" ns2:_="" ns3:_="">
    <xsd:import namespace="9ed8bfb2-e5bb-4bc2-b8c9-0a465731fd9c"/>
    <xsd:import namespace="c71e830d-bbe0-4ff3-ac8d-0cbc05d0dfe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8bfb2-e5bb-4bc2-b8c9-0a465731fd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e830d-bbe0-4ff3-ac8d-0cbc05d0df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6BE0F5-B350-4CFD-80B3-301D8305B612}"/>
</file>

<file path=customXml/itemProps2.xml><?xml version="1.0" encoding="utf-8"?>
<ds:datastoreItem xmlns:ds="http://schemas.openxmlformats.org/officeDocument/2006/customXml" ds:itemID="{D4B74860-94CB-4D72-BC1D-07E9EA0225A1}"/>
</file>

<file path=customXml/itemProps3.xml><?xml version="1.0" encoding="utf-8"?>
<ds:datastoreItem xmlns:ds="http://schemas.openxmlformats.org/officeDocument/2006/customXml" ds:itemID="{D6A9B8DC-2F64-4A13-8D29-72A5A9898D1A}"/>
</file>

<file path=docProps/app.xml><?xml version="1.0" encoding="utf-8"?>
<Properties xmlns="http://schemas.openxmlformats.org/officeDocument/2006/extended-properties" xmlns:vt="http://schemas.openxmlformats.org/officeDocument/2006/docPropsVTypes">
  <TotalTime>7839</TotalTime>
  <Words>1924</Words>
  <Application>Microsoft Macintosh PowerPoint</Application>
  <PresentationFormat>Экран (4:3)</PresentationFormat>
  <Paragraphs>408</Paragraphs>
  <Slides>22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Шамин А.С.</dc:creator>
  <cp:lastModifiedBy>MIKHAIL</cp:lastModifiedBy>
  <cp:revision>483</cp:revision>
  <cp:lastPrinted>2016-06-08T10:51:05Z</cp:lastPrinted>
  <dcterms:created xsi:type="dcterms:W3CDTF">2015-03-12T14:42:44Z</dcterms:created>
  <dcterms:modified xsi:type="dcterms:W3CDTF">2018-05-24T04:17:08Z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0x01010003FFB16F97CED744BC9601BEFF4FA79A</vt:lpwstr>
  </property>
</Properties>
</file>